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7" r:id="rId4"/>
    <p:sldId id="278" r:id="rId5"/>
    <p:sldId id="276" r:id="rId6"/>
    <p:sldId id="275" r:id="rId7"/>
    <p:sldId id="279" r:id="rId8"/>
    <p:sldId id="282" r:id="rId9"/>
    <p:sldId id="281" r:id="rId10"/>
    <p:sldId id="286" r:id="rId11"/>
    <p:sldId id="285" r:id="rId12"/>
    <p:sldId id="284" r:id="rId1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661"/>
    <a:srgbClr val="002F5D"/>
    <a:srgbClr val="80B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3D77D-3988-48F6-8C80-ADDB02237F66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29082349-254F-4A47-A81C-D292782CEEF8}">
      <dgm:prSet phldrT="[Text]" custT="1"/>
      <dgm:spPr/>
      <dgm:t>
        <a:bodyPr/>
        <a:lstStyle/>
        <a:p>
          <a:r>
            <a:rPr lang="de-DE" sz="1500" dirty="0"/>
            <a:t>Fach- und Themenwahl</a:t>
          </a:r>
        </a:p>
        <a:p>
          <a:r>
            <a:rPr lang="de-DE" sz="1400" dirty="0"/>
            <a:t>11.09.-06.10.2017</a:t>
          </a:r>
        </a:p>
      </dgm:t>
    </dgm:pt>
    <dgm:pt modelId="{62CB8D28-A0E0-42EA-8CF0-23F0199583DD}" type="parTrans" cxnId="{E71D6C51-107C-4869-970A-96C2D3816F6B}">
      <dgm:prSet/>
      <dgm:spPr/>
      <dgm:t>
        <a:bodyPr/>
        <a:lstStyle/>
        <a:p>
          <a:endParaRPr lang="de-DE"/>
        </a:p>
      </dgm:t>
    </dgm:pt>
    <dgm:pt modelId="{EBDC40CE-C416-4812-A980-3D2149CEA882}" type="sibTrans" cxnId="{E71D6C51-107C-4869-970A-96C2D3816F6B}">
      <dgm:prSet/>
      <dgm:spPr/>
      <dgm:t>
        <a:bodyPr/>
        <a:lstStyle/>
        <a:p>
          <a:endParaRPr lang="de-DE"/>
        </a:p>
      </dgm:t>
    </dgm:pt>
    <dgm:pt modelId="{0B0179A9-3459-41EC-9131-66A8ECBF217E}">
      <dgm:prSet phldrT="[Text]" custT="1"/>
      <dgm:spPr/>
      <dgm:t>
        <a:bodyPr/>
        <a:lstStyle/>
        <a:p>
          <a:r>
            <a:rPr lang="de-DE" sz="1500" dirty="0"/>
            <a:t>Genehmigung </a:t>
          </a:r>
          <a:r>
            <a:rPr lang="de-DE" sz="1500" dirty="0" smtClean="0"/>
            <a:t>Themenwahl </a:t>
          </a:r>
          <a:endParaRPr lang="de-DE" sz="1500" dirty="0"/>
        </a:p>
        <a:p>
          <a:r>
            <a:rPr lang="de-DE" sz="1400" dirty="0"/>
            <a:t>06.10.2017</a:t>
          </a:r>
        </a:p>
      </dgm:t>
    </dgm:pt>
    <dgm:pt modelId="{ED9BDA3D-27C0-4737-9622-DCFAF16072A0}" type="parTrans" cxnId="{66C56AA6-9F03-4407-896C-74F6D54436B8}">
      <dgm:prSet/>
      <dgm:spPr/>
      <dgm:t>
        <a:bodyPr/>
        <a:lstStyle/>
        <a:p>
          <a:endParaRPr lang="de-DE"/>
        </a:p>
      </dgm:t>
    </dgm:pt>
    <dgm:pt modelId="{F66952A4-E4FF-45C1-9D46-4EEAB89B0EA8}" type="sibTrans" cxnId="{66C56AA6-9F03-4407-896C-74F6D54436B8}">
      <dgm:prSet/>
      <dgm:spPr/>
      <dgm:t>
        <a:bodyPr/>
        <a:lstStyle/>
        <a:p>
          <a:endParaRPr lang="de-DE"/>
        </a:p>
      </dgm:t>
    </dgm:pt>
    <dgm:pt modelId="{897932DA-D6A7-4326-A416-D092EDDC8AFF}">
      <dgm:prSet phldrT="[Text]" custT="1"/>
      <dgm:spPr/>
      <dgm:t>
        <a:bodyPr/>
        <a:lstStyle/>
        <a:p>
          <a:r>
            <a:rPr lang="de-DE" sz="1500" dirty="0" smtClean="0"/>
            <a:t>Abgabe Hausarbeit</a:t>
          </a:r>
          <a:endParaRPr lang="de-DE" sz="1500" dirty="0"/>
        </a:p>
        <a:p>
          <a:r>
            <a:rPr lang="de-DE" sz="1400" dirty="0" smtClean="0"/>
            <a:t>03.11.2017 </a:t>
          </a:r>
          <a:endParaRPr lang="de-DE" sz="1400" dirty="0"/>
        </a:p>
      </dgm:t>
    </dgm:pt>
    <dgm:pt modelId="{55550C21-5D49-4FA3-9002-92FC6E5E11F6}" type="parTrans" cxnId="{B7043E2B-722E-4E2D-A193-7942C7A6547A}">
      <dgm:prSet/>
      <dgm:spPr/>
      <dgm:t>
        <a:bodyPr/>
        <a:lstStyle/>
        <a:p>
          <a:endParaRPr lang="de-DE"/>
        </a:p>
      </dgm:t>
    </dgm:pt>
    <dgm:pt modelId="{601C4AA1-F81B-4D2B-A3AC-2BE422119D44}" type="sibTrans" cxnId="{B7043E2B-722E-4E2D-A193-7942C7A6547A}">
      <dgm:prSet/>
      <dgm:spPr/>
      <dgm:t>
        <a:bodyPr/>
        <a:lstStyle/>
        <a:p>
          <a:endParaRPr lang="de-DE"/>
        </a:p>
      </dgm:t>
    </dgm:pt>
    <dgm:pt modelId="{7A920A78-2864-464B-8F4A-74DB7C395D51}">
      <dgm:prSet custT="1"/>
      <dgm:spPr/>
      <dgm:t>
        <a:bodyPr/>
        <a:lstStyle/>
        <a:p>
          <a:endParaRPr lang="de-DE" sz="1500" dirty="0" smtClean="0"/>
        </a:p>
        <a:p>
          <a:r>
            <a:rPr lang="de-DE" sz="1500" dirty="0" smtClean="0"/>
            <a:t>Präsentations-zeitraum</a:t>
          </a:r>
          <a:endParaRPr lang="de-DE" sz="1500" dirty="0"/>
        </a:p>
        <a:p>
          <a:r>
            <a:rPr lang="de-DE" sz="1400" dirty="0"/>
            <a:t>04.12.-19.12.2017</a:t>
          </a:r>
        </a:p>
        <a:p>
          <a:endParaRPr lang="de-DE" sz="1100" dirty="0"/>
        </a:p>
      </dgm:t>
    </dgm:pt>
    <dgm:pt modelId="{9021DDD2-9A43-4B30-A020-94803377D42E}" type="parTrans" cxnId="{C1BC1E6F-247F-4F50-ACE9-CF6D81267DBD}">
      <dgm:prSet/>
      <dgm:spPr/>
      <dgm:t>
        <a:bodyPr/>
        <a:lstStyle/>
        <a:p>
          <a:endParaRPr lang="de-DE"/>
        </a:p>
      </dgm:t>
    </dgm:pt>
    <dgm:pt modelId="{96AA5426-2B2F-4F29-9EB6-2B0C2B520779}" type="sibTrans" cxnId="{C1BC1E6F-247F-4F50-ACE9-CF6D81267DBD}">
      <dgm:prSet/>
      <dgm:spPr/>
      <dgm:t>
        <a:bodyPr/>
        <a:lstStyle/>
        <a:p>
          <a:endParaRPr lang="de-DE"/>
        </a:p>
      </dgm:t>
    </dgm:pt>
    <dgm:pt modelId="{FA34617D-A4C1-478E-96FE-9CED02CCCF57}" type="pres">
      <dgm:prSet presAssocID="{F803D77D-3988-48F6-8C80-ADDB02237F66}" presName="Name0" presStyleCnt="0">
        <dgm:presLayoutVars>
          <dgm:dir/>
          <dgm:animLvl val="lvl"/>
          <dgm:resizeHandles val="exact"/>
        </dgm:presLayoutVars>
      </dgm:prSet>
      <dgm:spPr/>
    </dgm:pt>
    <dgm:pt modelId="{11AB1652-E50F-4AEB-93F5-902E09075E65}" type="pres">
      <dgm:prSet presAssocID="{29082349-254F-4A47-A81C-D292782CEEF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DE88F7-8765-476B-BDF3-70425E996E24}" type="pres">
      <dgm:prSet presAssocID="{EBDC40CE-C416-4812-A980-3D2149CEA882}" presName="parTxOnlySpace" presStyleCnt="0"/>
      <dgm:spPr/>
    </dgm:pt>
    <dgm:pt modelId="{AAD5C424-3DEF-44ED-B1AE-DEA1EC5D21BE}" type="pres">
      <dgm:prSet presAssocID="{0B0179A9-3459-41EC-9131-66A8ECBF217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FF82D7-75CA-43F6-952C-15306FE625AD}" type="pres">
      <dgm:prSet presAssocID="{F66952A4-E4FF-45C1-9D46-4EEAB89B0EA8}" presName="parTxOnlySpace" presStyleCnt="0"/>
      <dgm:spPr/>
    </dgm:pt>
    <dgm:pt modelId="{B29AEF71-0D57-478E-BCAA-37AF5A057C3A}" type="pres">
      <dgm:prSet presAssocID="{897932DA-D6A7-4326-A416-D092EDDC8AFF}" presName="parTxOnly" presStyleLbl="node1" presStyleIdx="2" presStyleCnt="4" custScaleX="1002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8123E8-FF1F-4BC4-B167-EF68611ACDF1}" type="pres">
      <dgm:prSet presAssocID="{601C4AA1-F81B-4D2B-A3AC-2BE422119D44}" presName="parTxOnlySpace" presStyleCnt="0"/>
      <dgm:spPr/>
    </dgm:pt>
    <dgm:pt modelId="{0E056E46-E069-4FA0-A54D-A1C1BF9D3BB4}" type="pres">
      <dgm:prSet presAssocID="{7A920A78-2864-464B-8F4A-74DB7C395D5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6C56AA6-9F03-4407-896C-74F6D54436B8}" srcId="{F803D77D-3988-48F6-8C80-ADDB02237F66}" destId="{0B0179A9-3459-41EC-9131-66A8ECBF217E}" srcOrd="1" destOrd="0" parTransId="{ED9BDA3D-27C0-4737-9622-DCFAF16072A0}" sibTransId="{F66952A4-E4FF-45C1-9D46-4EEAB89B0EA8}"/>
    <dgm:cxn modelId="{B8D1476D-C16B-42E5-AAB2-61F4E041BEB0}" type="presOf" srcId="{29082349-254F-4A47-A81C-D292782CEEF8}" destId="{11AB1652-E50F-4AEB-93F5-902E09075E65}" srcOrd="0" destOrd="0" presId="urn:microsoft.com/office/officeart/2005/8/layout/chevron1"/>
    <dgm:cxn modelId="{B7043E2B-722E-4E2D-A193-7942C7A6547A}" srcId="{F803D77D-3988-48F6-8C80-ADDB02237F66}" destId="{897932DA-D6A7-4326-A416-D092EDDC8AFF}" srcOrd="2" destOrd="0" parTransId="{55550C21-5D49-4FA3-9002-92FC6E5E11F6}" sibTransId="{601C4AA1-F81B-4D2B-A3AC-2BE422119D44}"/>
    <dgm:cxn modelId="{724A0A61-5A85-4BCF-8609-CD52F96762C4}" type="presOf" srcId="{897932DA-D6A7-4326-A416-D092EDDC8AFF}" destId="{B29AEF71-0D57-478E-BCAA-37AF5A057C3A}" srcOrd="0" destOrd="0" presId="urn:microsoft.com/office/officeart/2005/8/layout/chevron1"/>
    <dgm:cxn modelId="{28BBFC8D-EF54-4479-A050-AE336D341FFF}" type="presOf" srcId="{0B0179A9-3459-41EC-9131-66A8ECBF217E}" destId="{AAD5C424-3DEF-44ED-B1AE-DEA1EC5D21BE}" srcOrd="0" destOrd="0" presId="urn:microsoft.com/office/officeart/2005/8/layout/chevron1"/>
    <dgm:cxn modelId="{E71D6C51-107C-4869-970A-96C2D3816F6B}" srcId="{F803D77D-3988-48F6-8C80-ADDB02237F66}" destId="{29082349-254F-4A47-A81C-D292782CEEF8}" srcOrd="0" destOrd="0" parTransId="{62CB8D28-A0E0-42EA-8CF0-23F0199583DD}" sibTransId="{EBDC40CE-C416-4812-A980-3D2149CEA882}"/>
    <dgm:cxn modelId="{676651B0-EE7C-4471-9794-373AF48E69E1}" type="presOf" srcId="{7A920A78-2864-464B-8F4A-74DB7C395D51}" destId="{0E056E46-E069-4FA0-A54D-A1C1BF9D3BB4}" srcOrd="0" destOrd="0" presId="urn:microsoft.com/office/officeart/2005/8/layout/chevron1"/>
    <dgm:cxn modelId="{EC3F5BAC-F3B1-4AA0-B2EF-9CCA6CAFCE8C}" type="presOf" srcId="{F803D77D-3988-48F6-8C80-ADDB02237F66}" destId="{FA34617D-A4C1-478E-96FE-9CED02CCCF57}" srcOrd="0" destOrd="0" presId="urn:microsoft.com/office/officeart/2005/8/layout/chevron1"/>
    <dgm:cxn modelId="{C1BC1E6F-247F-4F50-ACE9-CF6D81267DBD}" srcId="{F803D77D-3988-48F6-8C80-ADDB02237F66}" destId="{7A920A78-2864-464B-8F4A-74DB7C395D51}" srcOrd="3" destOrd="0" parTransId="{9021DDD2-9A43-4B30-A020-94803377D42E}" sibTransId="{96AA5426-2B2F-4F29-9EB6-2B0C2B520779}"/>
    <dgm:cxn modelId="{F0C3BC86-5F71-460C-8D07-7A56767DE116}" type="presParOf" srcId="{FA34617D-A4C1-478E-96FE-9CED02CCCF57}" destId="{11AB1652-E50F-4AEB-93F5-902E09075E65}" srcOrd="0" destOrd="0" presId="urn:microsoft.com/office/officeart/2005/8/layout/chevron1"/>
    <dgm:cxn modelId="{3D04567D-68BF-4EC5-BFA8-39AED5EF3B29}" type="presParOf" srcId="{FA34617D-A4C1-478E-96FE-9CED02CCCF57}" destId="{54DE88F7-8765-476B-BDF3-70425E996E24}" srcOrd="1" destOrd="0" presId="urn:microsoft.com/office/officeart/2005/8/layout/chevron1"/>
    <dgm:cxn modelId="{4302C2D5-3354-4838-80B9-0F22BB5AEB12}" type="presParOf" srcId="{FA34617D-A4C1-478E-96FE-9CED02CCCF57}" destId="{AAD5C424-3DEF-44ED-B1AE-DEA1EC5D21BE}" srcOrd="2" destOrd="0" presId="urn:microsoft.com/office/officeart/2005/8/layout/chevron1"/>
    <dgm:cxn modelId="{A6AA334D-B439-4073-B6DA-AC770B2A9686}" type="presParOf" srcId="{FA34617D-A4C1-478E-96FE-9CED02CCCF57}" destId="{E8FF82D7-75CA-43F6-952C-15306FE625AD}" srcOrd="3" destOrd="0" presId="urn:microsoft.com/office/officeart/2005/8/layout/chevron1"/>
    <dgm:cxn modelId="{78901A6F-0B95-48C2-AC3E-C7703ACE331A}" type="presParOf" srcId="{FA34617D-A4C1-478E-96FE-9CED02CCCF57}" destId="{B29AEF71-0D57-478E-BCAA-37AF5A057C3A}" srcOrd="4" destOrd="0" presId="urn:microsoft.com/office/officeart/2005/8/layout/chevron1"/>
    <dgm:cxn modelId="{1032028C-D0C2-4E28-A8E1-5AFE56F12FE5}" type="presParOf" srcId="{FA34617D-A4C1-478E-96FE-9CED02CCCF57}" destId="{A68123E8-FF1F-4BC4-B167-EF68611ACDF1}" srcOrd="5" destOrd="0" presId="urn:microsoft.com/office/officeart/2005/8/layout/chevron1"/>
    <dgm:cxn modelId="{B0EFB75C-E992-4BF8-BA45-29FEF2EEF733}" type="presParOf" srcId="{FA34617D-A4C1-478E-96FE-9CED02CCCF57}" destId="{0E056E46-E069-4FA0-A54D-A1C1BF9D3BB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6B4134-3C6C-4580-8C28-9B8380C1B91E}" type="doc">
      <dgm:prSet loTypeId="urn:microsoft.com/office/officeart/2005/8/layout/hProcess3" loCatId="process" qsTypeId="urn:microsoft.com/office/officeart/2005/8/quickstyle/simple1" qsCatId="simple" csTypeId="urn:microsoft.com/office/officeart/2005/8/colors/accent3_1" csCatId="accent3" phldr="1"/>
      <dgm:spPr/>
    </dgm:pt>
    <dgm:pt modelId="{C14F8404-0103-435A-9E0B-414AC83D6B4E}">
      <dgm:prSet phldrT="[Text]" custT="1"/>
      <dgm:spPr/>
      <dgm:t>
        <a:bodyPr/>
        <a:lstStyle/>
        <a:p>
          <a:r>
            <a:rPr lang="de-DE" sz="1600" dirty="0"/>
            <a:t>Auswahlprozess</a:t>
          </a:r>
        </a:p>
      </dgm:t>
    </dgm:pt>
    <dgm:pt modelId="{59F27C39-BAFE-4B7F-A2AF-36D2F5C3B877}" type="parTrans" cxnId="{492C6CD8-B3EC-430A-84CB-F4E177A41335}">
      <dgm:prSet/>
      <dgm:spPr/>
      <dgm:t>
        <a:bodyPr/>
        <a:lstStyle/>
        <a:p>
          <a:endParaRPr lang="de-DE"/>
        </a:p>
      </dgm:t>
    </dgm:pt>
    <dgm:pt modelId="{50E56F78-62E6-480C-9B13-2143B9DD0B37}" type="sibTrans" cxnId="{492C6CD8-B3EC-430A-84CB-F4E177A41335}">
      <dgm:prSet/>
      <dgm:spPr/>
      <dgm:t>
        <a:bodyPr/>
        <a:lstStyle/>
        <a:p>
          <a:endParaRPr lang="de-DE"/>
        </a:p>
      </dgm:t>
    </dgm:pt>
    <dgm:pt modelId="{5CA3C081-8B9E-482C-B1AD-8AF6C8E83C4E}">
      <dgm:prSet phldrT="[Text]" custT="1"/>
      <dgm:spPr/>
      <dgm:t>
        <a:bodyPr/>
        <a:lstStyle/>
        <a:p>
          <a:r>
            <a:rPr lang="de-DE" sz="1600" dirty="0"/>
            <a:t>Gliederungskonzept</a:t>
          </a:r>
        </a:p>
      </dgm:t>
    </dgm:pt>
    <dgm:pt modelId="{92394304-4638-4722-AEED-35F1D50C9CE9}" type="parTrans" cxnId="{673C0A6D-5D30-4A5A-9C44-8FC055518B97}">
      <dgm:prSet/>
      <dgm:spPr/>
      <dgm:t>
        <a:bodyPr/>
        <a:lstStyle/>
        <a:p>
          <a:endParaRPr lang="de-DE"/>
        </a:p>
      </dgm:t>
    </dgm:pt>
    <dgm:pt modelId="{6AC45516-8461-49FD-B5EF-B78D56726F15}" type="sibTrans" cxnId="{673C0A6D-5D30-4A5A-9C44-8FC055518B97}">
      <dgm:prSet/>
      <dgm:spPr/>
      <dgm:t>
        <a:bodyPr/>
        <a:lstStyle/>
        <a:p>
          <a:endParaRPr lang="de-DE"/>
        </a:p>
      </dgm:t>
    </dgm:pt>
    <dgm:pt modelId="{2AE5E098-F145-424C-8C01-35F88CA77CA0}">
      <dgm:prSet phldrT="[Text]" custT="1"/>
      <dgm:spPr/>
      <dgm:t>
        <a:bodyPr/>
        <a:lstStyle/>
        <a:p>
          <a:r>
            <a:rPr lang="de-DE" sz="1600" dirty="0"/>
            <a:t>Beratungstermine</a:t>
          </a:r>
        </a:p>
      </dgm:t>
    </dgm:pt>
    <dgm:pt modelId="{4BB3E2B3-8C47-4B7F-B8CE-A175B5616AB7}" type="parTrans" cxnId="{81830D56-75D0-40A1-BF49-B5C1E38DE3DB}">
      <dgm:prSet/>
      <dgm:spPr/>
      <dgm:t>
        <a:bodyPr/>
        <a:lstStyle/>
        <a:p>
          <a:endParaRPr lang="de-DE"/>
        </a:p>
      </dgm:t>
    </dgm:pt>
    <dgm:pt modelId="{15A6BED9-1869-4589-A0E1-0850FE836B83}" type="sibTrans" cxnId="{81830D56-75D0-40A1-BF49-B5C1E38DE3DB}">
      <dgm:prSet/>
      <dgm:spPr/>
      <dgm:t>
        <a:bodyPr/>
        <a:lstStyle/>
        <a:p>
          <a:endParaRPr lang="de-DE"/>
        </a:p>
      </dgm:t>
    </dgm:pt>
    <dgm:pt modelId="{8EC2E4BF-BE1E-4449-AEEA-27D5F7524259}" type="pres">
      <dgm:prSet presAssocID="{056B4134-3C6C-4580-8C28-9B8380C1B91E}" presName="Name0" presStyleCnt="0">
        <dgm:presLayoutVars>
          <dgm:dir/>
          <dgm:animLvl val="lvl"/>
          <dgm:resizeHandles val="exact"/>
        </dgm:presLayoutVars>
      </dgm:prSet>
      <dgm:spPr/>
    </dgm:pt>
    <dgm:pt modelId="{E5600AB6-7AEE-40C9-BD5F-B2D0D2739A38}" type="pres">
      <dgm:prSet presAssocID="{056B4134-3C6C-4580-8C28-9B8380C1B91E}" presName="dummy" presStyleCnt="0"/>
      <dgm:spPr/>
    </dgm:pt>
    <dgm:pt modelId="{0ABC3C54-D3B6-4F2E-9342-2AED2843D518}" type="pres">
      <dgm:prSet presAssocID="{056B4134-3C6C-4580-8C28-9B8380C1B91E}" presName="linH" presStyleCnt="0"/>
      <dgm:spPr/>
    </dgm:pt>
    <dgm:pt modelId="{022181B3-1432-4D66-BF34-32654162E436}" type="pres">
      <dgm:prSet presAssocID="{056B4134-3C6C-4580-8C28-9B8380C1B91E}" presName="padding1" presStyleCnt="0"/>
      <dgm:spPr/>
    </dgm:pt>
    <dgm:pt modelId="{D322D9FA-5601-43D3-A1F3-7C90E7141FA6}" type="pres">
      <dgm:prSet presAssocID="{C14F8404-0103-435A-9E0B-414AC83D6B4E}" presName="linV" presStyleCnt="0"/>
      <dgm:spPr/>
    </dgm:pt>
    <dgm:pt modelId="{8BE67B9F-FA02-4F62-B287-DDD931451298}" type="pres">
      <dgm:prSet presAssocID="{C14F8404-0103-435A-9E0B-414AC83D6B4E}" presName="spVertical1" presStyleCnt="0"/>
      <dgm:spPr/>
    </dgm:pt>
    <dgm:pt modelId="{9D38DACD-2A3B-4AF4-BF3A-C87512DDCF24}" type="pres">
      <dgm:prSet presAssocID="{C14F8404-0103-435A-9E0B-414AC83D6B4E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3231102-F7B4-4C11-8B40-47C3552C0FB0}" type="pres">
      <dgm:prSet presAssocID="{C14F8404-0103-435A-9E0B-414AC83D6B4E}" presName="spVertical2" presStyleCnt="0"/>
      <dgm:spPr/>
    </dgm:pt>
    <dgm:pt modelId="{6A79A633-74B1-4BDC-A1A2-08528BB1B9F2}" type="pres">
      <dgm:prSet presAssocID="{C14F8404-0103-435A-9E0B-414AC83D6B4E}" presName="spVertical3" presStyleCnt="0"/>
      <dgm:spPr/>
    </dgm:pt>
    <dgm:pt modelId="{C08EF396-A0EA-40A5-AB97-BCC82ACFB473}" type="pres">
      <dgm:prSet presAssocID="{50E56F78-62E6-480C-9B13-2143B9DD0B37}" presName="space" presStyleCnt="0"/>
      <dgm:spPr/>
    </dgm:pt>
    <dgm:pt modelId="{16C8D22D-43C2-4145-BC7C-CFDEBE3679CE}" type="pres">
      <dgm:prSet presAssocID="{5CA3C081-8B9E-482C-B1AD-8AF6C8E83C4E}" presName="linV" presStyleCnt="0"/>
      <dgm:spPr/>
    </dgm:pt>
    <dgm:pt modelId="{297400F4-5316-405A-B552-06275251CA57}" type="pres">
      <dgm:prSet presAssocID="{5CA3C081-8B9E-482C-B1AD-8AF6C8E83C4E}" presName="spVertical1" presStyleCnt="0"/>
      <dgm:spPr/>
    </dgm:pt>
    <dgm:pt modelId="{FE112FD8-3350-44B4-AF22-577A9B1AC7E2}" type="pres">
      <dgm:prSet presAssocID="{5CA3C081-8B9E-482C-B1AD-8AF6C8E83C4E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C86A2DE-EF8A-4E20-AFED-7E44887B51B8}" type="pres">
      <dgm:prSet presAssocID="{5CA3C081-8B9E-482C-B1AD-8AF6C8E83C4E}" presName="spVertical2" presStyleCnt="0"/>
      <dgm:spPr/>
    </dgm:pt>
    <dgm:pt modelId="{32461583-9885-4625-B09B-A3BDF90191F4}" type="pres">
      <dgm:prSet presAssocID="{5CA3C081-8B9E-482C-B1AD-8AF6C8E83C4E}" presName="spVertical3" presStyleCnt="0"/>
      <dgm:spPr/>
    </dgm:pt>
    <dgm:pt modelId="{BF7F50F7-E85F-48E3-8F8F-D1067243072C}" type="pres">
      <dgm:prSet presAssocID="{6AC45516-8461-49FD-B5EF-B78D56726F15}" presName="space" presStyleCnt="0"/>
      <dgm:spPr/>
    </dgm:pt>
    <dgm:pt modelId="{1CA0F124-3EC1-4BF0-BB0C-02A08FF3A9FF}" type="pres">
      <dgm:prSet presAssocID="{2AE5E098-F145-424C-8C01-35F88CA77CA0}" presName="linV" presStyleCnt="0"/>
      <dgm:spPr/>
    </dgm:pt>
    <dgm:pt modelId="{812F68C6-EC94-4303-BAF4-77E5F6BF3EB3}" type="pres">
      <dgm:prSet presAssocID="{2AE5E098-F145-424C-8C01-35F88CA77CA0}" presName="spVertical1" presStyleCnt="0"/>
      <dgm:spPr/>
    </dgm:pt>
    <dgm:pt modelId="{38764068-4369-48D7-BFF3-BC45494CA9E4}" type="pres">
      <dgm:prSet presAssocID="{2AE5E098-F145-424C-8C01-35F88CA77CA0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AD49AD3-4F5C-4731-B58D-421C65816B28}" type="pres">
      <dgm:prSet presAssocID="{2AE5E098-F145-424C-8C01-35F88CA77CA0}" presName="spVertical2" presStyleCnt="0"/>
      <dgm:spPr/>
    </dgm:pt>
    <dgm:pt modelId="{52EBA0E5-3254-4595-8BFD-D6A5C1772F92}" type="pres">
      <dgm:prSet presAssocID="{2AE5E098-F145-424C-8C01-35F88CA77CA0}" presName="spVertical3" presStyleCnt="0"/>
      <dgm:spPr/>
    </dgm:pt>
    <dgm:pt modelId="{FE759173-2106-4F82-B229-CCB9E76D788F}" type="pres">
      <dgm:prSet presAssocID="{056B4134-3C6C-4580-8C28-9B8380C1B91E}" presName="padding2" presStyleCnt="0"/>
      <dgm:spPr/>
    </dgm:pt>
    <dgm:pt modelId="{9E50F4DB-D032-4B07-B512-B54D40741AEA}" type="pres">
      <dgm:prSet presAssocID="{056B4134-3C6C-4580-8C28-9B8380C1B91E}" presName="negArrow" presStyleCnt="0"/>
      <dgm:spPr/>
    </dgm:pt>
    <dgm:pt modelId="{AF278985-293F-4553-8381-B107126B8EC2}" type="pres">
      <dgm:prSet presAssocID="{056B4134-3C6C-4580-8C28-9B8380C1B91E}" presName="backgroundArrow" presStyleLbl="node1" presStyleIdx="0" presStyleCnt="1" custLinFactNeighborY="4711"/>
      <dgm:spPr/>
    </dgm:pt>
  </dgm:ptLst>
  <dgm:cxnLst>
    <dgm:cxn modelId="{5858A45C-5953-4457-A95A-A5ACF6AFA35D}" type="presOf" srcId="{2AE5E098-F145-424C-8C01-35F88CA77CA0}" destId="{38764068-4369-48D7-BFF3-BC45494CA9E4}" srcOrd="0" destOrd="0" presId="urn:microsoft.com/office/officeart/2005/8/layout/hProcess3"/>
    <dgm:cxn modelId="{773A4FA5-386D-4B98-ABC8-D798BEF5CA9D}" type="presOf" srcId="{C14F8404-0103-435A-9E0B-414AC83D6B4E}" destId="{9D38DACD-2A3B-4AF4-BF3A-C87512DDCF24}" srcOrd="0" destOrd="0" presId="urn:microsoft.com/office/officeart/2005/8/layout/hProcess3"/>
    <dgm:cxn modelId="{673C0A6D-5D30-4A5A-9C44-8FC055518B97}" srcId="{056B4134-3C6C-4580-8C28-9B8380C1B91E}" destId="{5CA3C081-8B9E-482C-B1AD-8AF6C8E83C4E}" srcOrd="1" destOrd="0" parTransId="{92394304-4638-4722-AEED-35F1D50C9CE9}" sibTransId="{6AC45516-8461-49FD-B5EF-B78D56726F15}"/>
    <dgm:cxn modelId="{492C6CD8-B3EC-430A-84CB-F4E177A41335}" srcId="{056B4134-3C6C-4580-8C28-9B8380C1B91E}" destId="{C14F8404-0103-435A-9E0B-414AC83D6B4E}" srcOrd="0" destOrd="0" parTransId="{59F27C39-BAFE-4B7F-A2AF-36D2F5C3B877}" sibTransId="{50E56F78-62E6-480C-9B13-2143B9DD0B37}"/>
    <dgm:cxn modelId="{81830D56-75D0-40A1-BF49-B5C1E38DE3DB}" srcId="{056B4134-3C6C-4580-8C28-9B8380C1B91E}" destId="{2AE5E098-F145-424C-8C01-35F88CA77CA0}" srcOrd="2" destOrd="0" parTransId="{4BB3E2B3-8C47-4B7F-B8CE-A175B5616AB7}" sibTransId="{15A6BED9-1869-4589-A0E1-0850FE836B83}"/>
    <dgm:cxn modelId="{0EECBFBA-EE85-45C5-92CF-CC71D77BD41F}" type="presOf" srcId="{5CA3C081-8B9E-482C-B1AD-8AF6C8E83C4E}" destId="{FE112FD8-3350-44B4-AF22-577A9B1AC7E2}" srcOrd="0" destOrd="0" presId="urn:microsoft.com/office/officeart/2005/8/layout/hProcess3"/>
    <dgm:cxn modelId="{2A679A64-7523-4ED6-BB35-F8E9BA8D91B8}" type="presOf" srcId="{056B4134-3C6C-4580-8C28-9B8380C1B91E}" destId="{8EC2E4BF-BE1E-4449-AEEA-27D5F7524259}" srcOrd="0" destOrd="0" presId="urn:microsoft.com/office/officeart/2005/8/layout/hProcess3"/>
    <dgm:cxn modelId="{579B6D75-B5B9-4EB6-8BA8-F99AF4A4A436}" type="presParOf" srcId="{8EC2E4BF-BE1E-4449-AEEA-27D5F7524259}" destId="{E5600AB6-7AEE-40C9-BD5F-B2D0D2739A38}" srcOrd="0" destOrd="0" presId="urn:microsoft.com/office/officeart/2005/8/layout/hProcess3"/>
    <dgm:cxn modelId="{6A1D0B0A-F753-4280-B599-0E2F3FD9B9EF}" type="presParOf" srcId="{8EC2E4BF-BE1E-4449-AEEA-27D5F7524259}" destId="{0ABC3C54-D3B6-4F2E-9342-2AED2843D518}" srcOrd="1" destOrd="0" presId="urn:microsoft.com/office/officeart/2005/8/layout/hProcess3"/>
    <dgm:cxn modelId="{541C4D96-688F-41C3-AAD1-E2A33B1459BA}" type="presParOf" srcId="{0ABC3C54-D3B6-4F2E-9342-2AED2843D518}" destId="{022181B3-1432-4D66-BF34-32654162E436}" srcOrd="0" destOrd="0" presId="urn:microsoft.com/office/officeart/2005/8/layout/hProcess3"/>
    <dgm:cxn modelId="{F23FD4B1-2C4E-4418-9615-DB2C475096EF}" type="presParOf" srcId="{0ABC3C54-D3B6-4F2E-9342-2AED2843D518}" destId="{D322D9FA-5601-43D3-A1F3-7C90E7141FA6}" srcOrd="1" destOrd="0" presId="urn:microsoft.com/office/officeart/2005/8/layout/hProcess3"/>
    <dgm:cxn modelId="{5BE2D9A4-1947-42A4-938A-3D392A6F023E}" type="presParOf" srcId="{D322D9FA-5601-43D3-A1F3-7C90E7141FA6}" destId="{8BE67B9F-FA02-4F62-B287-DDD931451298}" srcOrd="0" destOrd="0" presId="urn:microsoft.com/office/officeart/2005/8/layout/hProcess3"/>
    <dgm:cxn modelId="{94550B0D-D5E3-4053-9272-A0254B341C8C}" type="presParOf" srcId="{D322D9FA-5601-43D3-A1F3-7C90E7141FA6}" destId="{9D38DACD-2A3B-4AF4-BF3A-C87512DDCF24}" srcOrd="1" destOrd="0" presId="urn:microsoft.com/office/officeart/2005/8/layout/hProcess3"/>
    <dgm:cxn modelId="{E2A7BEC7-55CC-45FF-9C30-6CF92B385524}" type="presParOf" srcId="{D322D9FA-5601-43D3-A1F3-7C90E7141FA6}" destId="{A3231102-F7B4-4C11-8B40-47C3552C0FB0}" srcOrd="2" destOrd="0" presId="urn:microsoft.com/office/officeart/2005/8/layout/hProcess3"/>
    <dgm:cxn modelId="{FA8E58C2-B81F-4513-A021-A59C5CF299F6}" type="presParOf" srcId="{D322D9FA-5601-43D3-A1F3-7C90E7141FA6}" destId="{6A79A633-74B1-4BDC-A1A2-08528BB1B9F2}" srcOrd="3" destOrd="0" presId="urn:microsoft.com/office/officeart/2005/8/layout/hProcess3"/>
    <dgm:cxn modelId="{42C453FF-7E79-442B-AEA8-2D52A35751C0}" type="presParOf" srcId="{0ABC3C54-D3B6-4F2E-9342-2AED2843D518}" destId="{C08EF396-A0EA-40A5-AB97-BCC82ACFB473}" srcOrd="2" destOrd="0" presId="urn:microsoft.com/office/officeart/2005/8/layout/hProcess3"/>
    <dgm:cxn modelId="{BD645699-EC05-4987-8AC5-B9154F0194AF}" type="presParOf" srcId="{0ABC3C54-D3B6-4F2E-9342-2AED2843D518}" destId="{16C8D22D-43C2-4145-BC7C-CFDEBE3679CE}" srcOrd="3" destOrd="0" presId="urn:microsoft.com/office/officeart/2005/8/layout/hProcess3"/>
    <dgm:cxn modelId="{10199CAB-37D8-4531-BC2C-E7E60D6D5C95}" type="presParOf" srcId="{16C8D22D-43C2-4145-BC7C-CFDEBE3679CE}" destId="{297400F4-5316-405A-B552-06275251CA57}" srcOrd="0" destOrd="0" presId="urn:microsoft.com/office/officeart/2005/8/layout/hProcess3"/>
    <dgm:cxn modelId="{6DE8D196-C6CE-40E1-8349-17401F3C7697}" type="presParOf" srcId="{16C8D22D-43C2-4145-BC7C-CFDEBE3679CE}" destId="{FE112FD8-3350-44B4-AF22-577A9B1AC7E2}" srcOrd="1" destOrd="0" presId="urn:microsoft.com/office/officeart/2005/8/layout/hProcess3"/>
    <dgm:cxn modelId="{A89180BD-5A24-42D6-94A0-3EC28B69A772}" type="presParOf" srcId="{16C8D22D-43C2-4145-BC7C-CFDEBE3679CE}" destId="{EC86A2DE-EF8A-4E20-AFED-7E44887B51B8}" srcOrd="2" destOrd="0" presId="urn:microsoft.com/office/officeart/2005/8/layout/hProcess3"/>
    <dgm:cxn modelId="{67931B82-A557-4776-91CE-1ABAB6738052}" type="presParOf" srcId="{16C8D22D-43C2-4145-BC7C-CFDEBE3679CE}" destId="{32461583-9885-4625-B09B-A3BDF90191F4}" srcOrd="3" destOrd="0" presId="urn:microsoft.com/office/officeart/2005/8/layout/hProcess3"/>
    <dgm:cxn modelId="{D007AAF0-DD32-4445-931E-5913AF3FA9D7}" type="presParOf" srcId="{0ABC3C54-D3B6-4F2E-9342-2AED2843D518}" destId="{BF7F50F7-E85F-48E3-8F8F-D1067243072C}" srcOrd="4" destOrd="0" presId="urn:microsoft.com/office/officeart/2005/8/layout/hProcess3"/>
    <dgm:cxn modelId="{14B6A817-6B5D-4AE4-A504-3F515DBF4B8E}" type="presParOf" srcId="{0ABC3C54-D3B6-4F2E-9342-2AED2843D518}" destId="{1CA0F124-3EC1-4BF0-BB0C-02A08FF3A9FF}" srcOrd="5" destOrd="0" presId="urn:microsoft.com/office/officeart/2005/8/layout/hProcess3"/>
    <dgm:cxn modelId="{3DDA5B12-79AA-4F52-B2B0-9D057AD0990B}" type="presParOf" srcId="{1CA0F124-3EC1-4BF0-BB0C-02A08FF3A9FF}" destId="{812F68C6-EC94-4303-BAF4-77E5F6BF3EB3}" srcOrd="0" destOrd="0" presId="urn:microsoft.com/office/officeart/2005/8/layout/hProcess3"/>
    <dgm:cxn modelId="{2A9B2054-95EA-44A9-829D-881C26F60E65}" type="presParOf" srcId="{1CA0F124-3EC1-4BF0-BB0C-02A08FF3A9FF}" destId="{38764068-4369-48D7-BFF3-BC45494CA9E4}" srcOrd="1" destOrd="0" presId="urn:microsoft.com/office/officeart/2005/8/layout/hProcess3"/>
    <dgm:cxn modelId="{D1EBFF78-9CB7-4A45-9908-7123115F1D55}" type="presParOf" srcId="{1CA0F124-3EC1-4BF0-BB0C-02A08FF3A9FF}" destId="{9AD49AD3-4F5C-4731-B58D-421C65816B28}" srcOrd="2" destOrd="0" presId="urn:microsoft.com/office/officeart/2005/8/layout/hProcess3"/>
    <dgm:cxn modelId="{FC8055B6-F36A-45A4-9860-E6F4336C160E}" type="presParOf" srcId="{1CA0F124-3EC1-4BF0-BB0C-02A08FF3A9FF}" destId="{52EBA0E5-3254-4595-8BFD-D6A5C1772F92}" srcOrd="3" destOrd="0" presId="urn:microsoft.com/office/officeart/2005/8/layout/hProcess3"/>
    <dgm:cxn modelId="{A357C479-078A-4EA2-AB8A-418287307919}" type="presParOf" srcId="{0ABC3C54-D3B6-4F2E-9342-2AED2843D518}" destId="{FE759173-2106-4F82-B229-CCB9E76D788F}" srcOrd="6" destOrd="0" presId="urn:microsoft.com/office/officeart/2005/8/layout/hProcess3"/>
    <dgm:cxn modelId="{8E09FA64-960A-4187-ACF2-8C1C5304D566}" type="presParOf" srcId="{0ABC3C54-D3B6-4F2E-9342-2AED2843D518}" destId="{9E50F4DB-D032-4B07-B512-B54D40741AEA}" srcOrd="7" destOrd="0" presId="urn:microsoft.com/office/officeart/2005/8/layout/hProcess3"/>
    <dgm:cxn modelId="{CB940D14-965F-42F9-88FF-060FE014F193}" type="presParOf" srcId="{0ABC3C54-D3B6-4F2E-9342-2AED2843D518}" destId="{AF278985-293F-4553-8381-B107126B8EC2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B39484-E10B-4EFF-8BBD-057C40AD9C97}" type="doc">
      <dgm:prSet loTypeId="urn:microsoft.com/office/officeart/2005/8/layout/chart3" loCatId="cycle" qsTypeId="urn:microsoft.com/office/officeart/2005/8/quickstyle/simple1" qsCatId="simple" csTypeId="urn:microsoft.com/office/officeart/2005/8/colors/accent3_1" csCatId="accent3" phldr="1"/>
      <dgm:spPr/>
    </dgm:pt>
    <dgm:pt modelId="{1226C497-B441-496D-BD8B-FBAF5E70BBD7}">
      <dgm:prSet phldrT="[Text]"/>
      <dgm:spPr/>
      <dgm:t>
        <a:bodyPr/>
        <a:lstStyle/>
        <a:p>
          <a:pPr algn="ctr"/>
          <a:r>
            <a:rPr lang="de-DE" dirty="0"/>
            <a:t>Fachlehrer</a:t>
          </a:r>
        </a:p>
      </dgm:t>
    </dgm:pt>
    <dgm:pt modelId="{F0F25113-A0B2-4643-8F0F-8EE71AB51E3B}" type="parTrans" cxnId="{A25EB621-3D84-4A37-BEAF-BD9EC100254F}">
      <dgm:prSet/>
      <dgm:spPr/>
      <dgm:t>
        <a:bodyPr/>
        <a:lstStyle/>
        <a:p>
          <a:pPr algn="ctr"/>
          <a:endParaRPr lang="de-DE"/>
        </a:p>
      </dgm:t>
    </dgm:pt>
    <dgm:pt modelId="{E260CC0E-0ABF-47EE-B9BF-638903958806}" type="sibTrans" cxnId="{A25EB621-3D84-4A37-BEAF-BD9EC100254F}">
      <dgm:prSet/>
      <dgm:spPr/>
      <dgm:t>
        <a:bodyPr/>
        <a:lstStyle/>
        <a:p>
          <a:pPr algn="ctr"/>
          <a:endParaRPr lang="de-DE"/>
        </a:p>
      </dgm:t>
    </dgm:pt>
    <dgm:pt modelId="{F75309C9-8255-4F00-9B4D-8E5437404EC7}">
      <dgm:prSet phldrT="[Text]"/>
      <dgm:spPr/>
      <dgm:t>
        <a:bodyPr/>
        <a:lstStyle/>
        <a:p>
          <a:pPr algn="ctr"/>
          <a:r>
            <a:rPr lang="de-DE" dirty="0"/>
            <a:t>Schulleitung</a:t>
          </a:r>
        </a:p>
      </dgm:t>
    </dgm:pt>
    <dgm:pt modelId="{A509A186-F43E-4ECF-87C3-715F51A61CFB}" type="parTrans" cxnId="{527EE589-99F4-4D6C-B929-3159D6BFE748}">
      <dgm:prSet/>
      <dgm:spPr/>
      <dgm:t>
        <a:bodyPr/>
        <a:lstStyle/>
        <a:p>
          <a:pPr algn="ctr"/>
          <a:endParaRPr lang="de-DE"/>
        </a:p>
      </dgm:t>
    </dgm:pt>
    <dgm:pt modelId="{DB6ADDF4-FC80-4019-9DDA-FC5F75C457DB}" type="sibTrans" cxnId="{527EE589-99F4-4D6C-B929-3159D6BFE748}">
      <dgm:prSet/>
      <dgm:spPr/>
      <dgm:t>
        <a:bodyPr/>
        <a:lstStyle/>
        <a:p>
          <a:pPr algn="ctr"/>
          <a:endParaRPr lang="de-DE"/>
        </a:p>
      </dgm:t>
    </dgm:pt>
    <dgm:pt modelId="{32C6A3DD-6372-48EE-B14F-17E149E39794}">
      <dgm:prSet phldrT="[Text]"/>
      <dgm:spPr/>
      <dgm:t>
        <a:bodyPr/>
        <a:lstStyle/>
        <a:p>
          <a:pPr algn="ctr"/>
          <a:r>
            <a:rPr lang="de-DE" dirty="0"/>
            <a:t>Protokollant</a:t>
          </a:r>
        </a:p>
      </dgm:t>
    </dgm:pt>
    <dgm:pt modelId="{B2866342-1582-4E0D-AF17-501BDA82F43C}" type="parTrans" cxnId="{27FA0DF5-5D43-4362-9457-A3A023460A4E}">
      <dgm:prSet/>
      <dgm:spPr/>
      <dgm:t>
        <a:bodyPr/>
        <a:lstStyle/>
        <a:p>
          <a:pPr algn="ctr"/>
          <a:endParaRPr lang="de-DE"/>
        </a:p>
      </dgm:t>
    </dgm:pt>
    <dgm:pt modelId="{56F343D9-8F94-4C3A-AE1A-06030B5A9D8A}" type="sibTrans" cxnId="{27FA0DF5-5D43-4362-9457-A3A023460A4E}">
      <dgm:prSet/>
      <dgm:spPr/>
      <dgm:t>
        <a:bodyPr/>
        <a:lstStyle/>
        <a:p>
          <a:pPr algn="ctr"/>
          <a:endParaRPr lang="de-DE"/>
        </a:p>
      </dgm:t>
    </dgm:pt>
    <dgm:pt modelId="{42FF03C6-B408-49ED-A1DC-8FE6700812F1}" type="pres">
      <dgm:prSet presAssocID="{55B39484-E10B-4EFF-8BBD-057C40AD9C97}" presName="compositeShape" presStyleCnt="0">
        <dgm:presLayoutVars>
          <dgm:chMax val="7"/>
          <dgm:dir/>
          <dgm:resizeHandles val="exact"/>
        </dgm:presLayoutVars>
      </dgm:prSet>
      <dgm:spPr/>
    </dgm:pt>
    <dgm:pt modelId="{6E2FC35C-E37B-4F3F-8F08-2F560851525B}" type="pres">
      <dgm:prSet presAssocID="{55B39484-E10B-4EFF-8BBD-057C40AD9C97}" presName="wedge1" presStyleLbl="node1" presStyleIdx="0" presStyleCnt="3" custLinFactNeighborX="-6004" custLinFactNeighborY="2590"/>
      <dgm:spPr/>
      <dgm:t>
        <a:bodyPr/>
        <a:lstStyle/>
        <a:p>
          <a:endParaRPr lang="de-DE"/>
        </a:p>
      </dgm:t>
    </dgm:pt>
    <dgm:pt modelId="{3714BB07-E2A4-4DED-B310-407F338ADCA2}" type="pres">
      <dgm:prSet presAssocID="{55B39484-E10B-4EFF-8BBD-057C40AD9C9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59E2ED-EB20-481E-A359-EC51131A5EEE}" type="pres">
      <dgm:prSet presAssocID="{55B39484-E10B-4EFF-8BBD-057C40AD9C97}" presName="wedge2" presStyleLbl="node1" presStyleIdx="1" presStyleCnt="3"/>
      <dgm:spPr/>
      <dgm:t>
        <a:bodyPr/>
        <a:lstStyle/>
        <a:p>
          <a:endParaRPr lang="de-DE"/>
        </a:p>
      </dgm:t>
    </dgm:pt>
    <dgm:pt modelId="{A6C65726-055C-403C-982B-8BF97F49534D}" type="pres">
      <dgm:prSet presAssocID="{55B39484-E10B-4EFF-8BBD-057C40AD9C9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37B861-3776-4463-8786-C48816E310B1}" type="pres">
      <dgm:prSet presAssocID="{55B39484-E10B-4EFF-8BBD-057C40AD9C97}" presName="wedge3" presStyleLbl="node1" presStyleIdx="2" presStyleCnt="3" custLinFactNeighborX="399" custLinFactNeighborY="-387"/>
      <dgm:spPr/>
      <dgm:t>
        <a:bodyPr/>
        <a:lstStyle/>
        <a:p>
          <a:endParaRPr lang="de-DE"/>
        </a:p>
      </dgm:t>
    </dgm:pt>
    <dgm:pt modelId="{2938AD60-51A9-456D-ACD4-B6215074E4B3}" type="pres">
      <dgm:prSet presAssocID="{55B39484-E10B-4EFF-8BBD-057C40AD9C9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0FB59CB-F9F6-4791-BE44-C5C1642E8A82}" type="presOf" srcId="{F75309C9-8255-4F00-9B4D-8E5437404EC7}" destId="{A6C65726-055C-403C-982B-8BF97F49534D}" srcOrd="1" destOrd="0" presId="urn:microsoft.com/office/officeart/2005/8/layout/chart3"/>
    <dgm:cxn modelId="{8D1466CF-1D6E-4F99-A921-35DCFCE8CADA}" type="presOf" srcId="{1226C497-B441-496D-BD8B-FBAF5E70BBD7}" destId="{3714BB07-E2A4-4DED-B310-407F338ADCA2}" srcOrd="1" destOrd="0" presId="urn:microsoft.com/office/officeart/2005/8/layout/chart3"/>
    <dgm:cxn modelId="{43AE0241-F053-4765-842E-CC4F78427DF6}" type="presOf" srcId="{F75309C9-8255-4F00-9B4D-8E5437404EC7}" destId="{3459E2ED-EB20-481E-A359-EC51131A5EEE}" srcOrd="0" destOrd="0" presId="urn:microsoft.com/office/officeart/2005/8/layout/chart3"/>
    <dgm:cxn modelId="{F12223FE-4C39-467F-80CB-8BE35B0278EF}" type="presOf" srcId="{1226C497-B441-496D-BD8B-FBAF5E70BBD7}" destId="{6E2FC35C-E37B-4F3F-8F08-2F560851525B}" srcOrd="0" destOrd="0" presId="urn:microsoft.com/office/officeart/2005/8/layout/chart3"/>
    <dgm:cxn modelId="{11C16FBA-5E12-4146-8EB8-F79CD8EEC1E3}" type="presOf" srcId="{32C6A3DD-6372-48EE-B14F-17E149E39794}" destId="{1937B861-3776-4463-8786-C48816E310B1}" srcOrd="0" destOrd="0" presId="urn:microsoft.com/office/officeart/2005/8/layout/chart3"/>
    <dgm:cxn modelId="{527EE589-99F4-4D6C-B929-3159D6BFE748}" srcId="{55B39484-E10B-4EFF-8BBD-057C40AD9C97}" destId="{F75309C9-8255-4F00-9B4D-8E5437404EC7}" srcOrd="1" destOrd="0" parTransId="{A509A186-F43E-4ECF-87C3-715F51A61CFB}" sibTransId="{DB6ADDF4-FC80-4019-9DDA-FC5F75C457DB}"/>
    <dgm:cxn modelId="{D80D1B1C-8E68-4C45-AE93-DE3382C8EBF5}" type="presOf" srcId="{32C6A3DD-6372-48EE-B14F-17E149E39794}" destId="{2938AD60-51A9-456D-ACD4-B6215074E4B3}" srcOrd="1" destOrd="0" presId="urn:microsoft.com/office/officeart/2005/8/layout/chart3"/>
    <dgm:cxn modelId="{A25EB621-3D84-4A37-BEAF-BD9EC100254F}" srcId="{55B39484-E10B-4EFF-8BBD-057C40AD9C97}" destId="{1226C497-B441-496D-BD8B-FBAF5E70BBD7}" srcOrd="0" destOrd="0" parTransId="{F0F25113-A0B2-4643-8F0F-8EE71AB51E3B}" sibTransId="{E260CC0E-0ABF-47EE-B9BF-638903958806}"/>
    <dgm:cxn modelId="{27FA0DF5-5D43-4362-9457-A3A023460A4E}" srcId="{55B39484-E10B-4EFF-8BBD-057C40AD9C97}" destId="{32C6A3DD-6372-48EE-B14F-17E149E39794}" srcOrd="2" destOrd="0" parTransId="{B2866342-1582-4E0D-AF17-501BDA82F43C}" sibTransId="{56F343D9-8F94-4C3A-AE1A-06030B5A9D8A}"/>
    <dgm:cxn modelId="{C6272675-15C9-4A08-B459-F6851A0F5F9B}" type="presOf" srcId="{55B39484-E10B-4EFF-8BBD-057C40AD9C97}" destId="{42FF03C6-B408-49ED-A1DC-8FE6700812F1}" srcOrd="0" destOrd="0" presId="urn:microsoft.com/office/officeart/2005/8/layout/chart3"/>
    <dgm:cxn modelId="{55743A41-4B98-4853-8F05-0B29584F27EE}" type="presParOf" srcId="{42FF03C6-B408-49ED-A1DC-8FE6700812F1}" destId="{6E2FC35C-E37B-4F3F-8F08-2F560851525B}" srcOrd="0" destOrd="0" presId="urn:microsoft.com/office/officeart/2005/8/layout/chart3"/>
    <dgm:cxn modelId="{F0DBEC68-A3DD-4E47-BB38-6DD22F199A10}" type="presParOf" srcId="{42FF03C6-B408-49ED-A1DC-8FE6700812F1}" destId="{3714BB07-E2A4-4DED-B310-407F338ADCA2}" srcOrd="1" destOrd="0" presId="urn:microsoft.com/office/officeart/2005/8/layout/chart3"/>
    <dgm:cxn modelId="{0C10EEF4-4AEE-44E4-9C28-EB1E1DE0FC55}" type="presParOf" srcId="{42FF03C6-B408-49ED-A1DC-8FE6700812F1}" destId="{3459E2ED-EB20-481E-A359-EC51131A5EEE}" srcOrd="2" destOrd="0" presId="urn:microsoft.com/office/officeart/2005/8/layout/chart3"/>
    <dgm:cxn modelId="{15723446-BACF-47C3-B58C-AF861E88E675}" type="presParOf" srcId="{42FF03C6-B408-49ED-A1DC-8FE6700812F1}" destId="{A6C65726-055C-403C-982B-8BF97F49534D}" srcOrd="3" destOrd="0" presId="urn:microsoft.com/office/officeart/2005/8/layout/chart3"/>
    <dgm:cxn modelId="{7A587FD3-731C-433E-9F5C-D2E6FB1993EA}" type="presParOf" srcId="{42FF03C6-B408-49ED-A1DC-8FE6700812F1}" destId="{1937B861-3776-4463-8786-C48816E310B1}" srcOrd="4" destOrd="0" presId="urn:microsoft.com/office/officeart/2005/8/layout/chart3"/>
    <dgm:cxn modelId="{EE99A1A5-1AF7-4E31-B3B3-51FD86932327}" type="presParOf" srcId="{42FF03C6-B408-49ED-A1DC-8FE6700812F1}" destId="{2938AD60-51A9-456D-ACD4-B6215074E4B3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42ED0A-1586-4E98-8167-94A91B39C00A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912BB53-1334-4971-8D74-A57410696AC7}">
      <dgm:prSet phldrT="[Text]"/>
      <dgm:spPr/>
      <dgm:t>
        <a:bodyPr/>
        <a:lstStyle/>
        <a:p>
          <a:r>
            <a:rPr lang="de-DE" dirty="0"/>
            <a:t>Präsentationsdauer</a:t>
          </a:r>
        </a:p>
        <a:p>
          <a:r>
            <a:rPr lang="de-DE" dirty="0"/>
            <a:t>ca. 10-15 Minuten</a:t>
          </a:r>
        </a:p>
      </dgm:t>
    </dgm:pt>
    <dgm:pt modelId="{CB751E0A-DDBD-41AB-B44C-FDC3A9EDC912}" type="parTrans" cxnId="{EBFCD68C-9D05-48D7-8DC9-74813A7AF927}">
      <dgm:prSet/>
      <dgm:spPr/>
      <dgm:t>
        <a:bodyPr/>
        <a:lstStyle/>
        <a:p>
          <a:endParaRPr lang="de-DE"/>
        </a:p>
      </dgm:t>
    </dgm:pt>
    <dgm:pt modelId="{A5D77769-AAC1-4FEC-A695-588B98BBB58A}" type="sibTrans" cxnId="{EBFCD68C-9D05-48D7-8DC9-74813A7AF927}">
      <dgm:prSet/>
      <dgm:spPr/>
      <dgm:t>
        <a:bodyPr/>
        <a:lstStyle/>
        <a:p>
          <a:endParaRPr lang="de-DE"/>
        </a:p>
      </dgm:t>
    </dgm:pt>
    <dgm:pt modelId="{2F9B537F-12D0-4E6E-B4A7-7919E8CEC4FF}">
      <dgm:prSet phldrT="[Text]"/>
      <dgm:spPr/>
      <dgm:t>
        <a:bodyPr/>
        <a:lstStyle/>
        <a:p>
          <a:r>
            <a:rPr lang="de-DE" dirty="0"/>
            <a:t>eventuelle Nachfragen durch die Prüfungskommission</a:t>
          </a:r>
        </a:p>
      </dgm:t>
    </dgm:pt>
    <dgm:pt modelId="{697C5BFE-15DC-426A-B790-466CC16EAB8F}" type="parTrans" cxnId="{65431008-FB36-4AE9-A40A-6821D08C482A}">
      <dgm:prSet/>
      <dgm:spPr/>
      <dgm:t>
        <a:bodyPr/>
        <a:lstStyle/>
        <a:p>
          <a:endParaRPr lang="de-DE"/>
        </a:p>
      </dgm:t>
    </dgm:pt>
    <dgm:pt modelId="{F4115DF2-1088-4F1B-B723-E43754AEB0E5}" type="sibTrans" cxnId="{65431008-FB36-4AE9-A40A-6821D08C482A}">
      <dgm:prSet/>
      <dgm:spPr/>
      <dgm:t>
        <a:bodyPr/>
        <a:lstStyle/>
        <a:p>
          <a:endParaRPr lang="de-DE"/>
        </a:p>
      </dgm:t>
    </dgm:pt>
    <dgm:pt modelId="{0746819C-E3D0-47EF-A820-C136AD5F374E}">
      <dgm:prSet phldrT="[Text]"/>
      <dgm:spPr/>
      <dgm:t>
        <a:bodyPr/>
        <a:lstStyle/>
        <a:p>
          <a:r>
            <a:rPr lang="de-DE" dirty="0"/>
            <a:t>Feststellung der Note</a:t>
          </a:r>
        </a:p>
      </dgm:t>
    </dgm:pt>
    <dgm:pt modelId="{237E0B24-35DF-4E02-B43B-A0C7E1687170}" type="parTrans" cxnId="{F8905DCB-AD49-4BC3-A17B-01CC389ABBAC}">
      <dgm:prSet/>
      <dgm:spPr/>
      <dgm:t>
        <a:bodyPr/>
        <a:lstStyle/>
        <a:p>
          <a:endParaRPr lang="de-DE"/>
        </a:p>
      </dgm:t>
    </dgm:pt>
    <dgm:pt modelId="{F4343554-640D-4A05-8101-01BC8A97BC14}" type="sibTrans" cxnId="{F8905DCB-AD49-4BC3-A17B-01CC389ABBAC}">
      <dgm:prSet/>
      <dgm:spPr/>
      <dgm:t>
        <a:bodyPr/>
        <a:lstStyle/>
        <a:p>
          <a:endParaRPr lang="de-DE"/>
        </a:p>
      </dgm:t>
    </dgm:pt>
    <dgm:pt modelId="{00EFF728-9DFE-4424-B74F-F703432F1CE9}" type="pres">
      <dgm:prSet presAssocID="{1942ED0A-1586-4E98-8167-94A91B39C00A}" presName="Name0" presStyleCnt="0">
        <dgm:presLayoutVars>
          <dgm:dir/>
          <dgm:animLvl val="lvl"/>
          <dgm:resizeHandles val="exact"/>
        </dgm:presLayoutVars>
      </dgm:prSet>
      <dgm:spPr/>
    </dgm:pt>
    <dgm:pt modelId="{57E991CE-9B28-4E6C-875C-9553DAD4E86D}" type="pres">
      <dgm:prSet presAssocID="{B912BB53-1334-4971-8D74-A57410696AC7}" presName="parTxOnly" presStyleLbl="node1" presStyleIdx="0" presStyleCnt="3" custLinFactNeighborY="60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67DFFD6-81E6-4938-A461-7A1985CB926C}" type="pres">
      <dgm:prSet presAssocID="{A5D77769-AAC1-4FEC-A695-588B98BBB58A}" presName="parTxOnlySpace" presStyleCnt="0"/>
      <dgm:spPr/>
    </dgm:pt>
    <dgm:pt modelId="{710C3D64-E742-4EF1-8B1D-558054B8FCD2}" type="pres">
      <dgm:prSet presAssocID="{2F9B537F-12D0-4E6E-B4A7-7919E8CEC4FF}" presName="parTxOnly" presStyleLbl="node1" presStyleIdx="1" presStyleCnt="3" custLinFactNeighborY="60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67A57C-9FE9-4E21-AF5A-DBDEBC880038}" type="pres">
      <dgm:prSet presAssocID="{F4115DF2-1088-4F1B-B723-E43754AEB0E5}" presName="parTxOnlySpace" presStyleCnt="0"/>
      <dgm:spPr/>
    </dgm:pt>
    <dgm:pt modelId="{F275845F-DB7A-4A38-BDE9-2EE22BA0ABFA}" type="pres">
      <dgm:prSet presAssocID="{0746819C-E3D0-47EF-A820-C136AD5F374E}" presName="parTxOnly" presStyleLbl="node1" presStyleIdx="2" presStyleCnt="3" custLinFactNeighborY="60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8905DCB-AD49-4BC3-A17B-01CC389ABBAC}" srcId="{1942ED0A-1586-4E98-8167-94A91B39C00A}" destId="{0746819C-E3D0-47EF-A820-C136AD5F374E}" srcOrd="2" destOrd="0" parTransId="{237E0B24-35DF-4E02-B43B-A0C7E1687170}" sibTransId="{F4343554-640D-4A05-8101-01BC8A97BC14}"/>
    <dgm:cxn modelId="{2C7831C6-5162-41CB-A22E-07CED4621FD9}" type="presOf" srcId="{B912BB53-1334-4971-8D74-A57410696AC7}" destId="{57E991CE-9B28-4E6C-875C-9553DAD4E86D}" srcOrd="0" destOrd="0" presId="urn:microsoft.com/office/officeart/2005/8/layout/chevron1"/>
    <dgm:cxn modelId="{EBFCD68C-9D05-48D7-8DC9-74813A7AF927}" srcId="{1942ED0A-1586-4E98-8167-94A91B39C00A}" destId="{B912BB53-1334-4971-8D74-A57410696AC7}" srcOrd="0" destOrd="0" parTransId="{CB751E0A-DDBD-41AB-B44C-FDC3A9EDC912}" sibTransId="{A5D77769-AAC1-4FEC-A695-588B98BBB58A}"/>
    <dgm:cxn modelId="{A19F3251-2B99-4B2C-B481-06089AEFA6B6}" type="presOf" srcId="{2F9B537F-12D0-4E6E-B4A7-7919E8CEC4FF}" destId="{710C3D64-E742-4EF1-8B1D-558054B8FCD2}" srcOrd="0" destOrd="0" presId="urn:microsoft.com/office/officeart/2005/8/layout/chevron1"/>
    <dgm:cxn modelId="{75E214A7-9FAA-4378-B6A8-1049B3FFED4C}" type="presOf" srcId="{1942ED0A-1586-4E98-8167-94A91B39C00A}" destId="{00EFF728-9DFE-4424-B74F-F703432F1CE9}" srcOrd="0" destOrd="0" presId="urn:microsoft.com/office/officeart/2005/8/layout/chevron1"/>
    <dgm:cxn modelId="{CF389893-EED6-40F9-BB76-0C2E3232C208}" type="presOf" srcId="{0746819C-E3D0-47EF-A820-C136AD5F374E}" destId="{F275845F-DB7A-4A38-BDE9-2EE22BA0ABFA}" srcOrd="0" destOrd="0" presId="urn:microsoft.com/office/officeart/2005/8/layout/chevron1"/>
    <dgm:cxn modelId="{65431008-FB36-4AE9-A40A-6821D08C482A}" srcId="{1942ED0A-1586-4E98-8167-94A91B39C00A}" destId="{2F9B537F-12D0-4E6E-B4A7-7919E8CEC4FF}" srcOrd="1" destOrd="0" parTransId="{697C5BFE-15DC-426A-B790-466CC16EAB8F}" sibTransId="{F4115DF2-1088-4F1B-B723-E43754AEB0E5}"/>
    <dgm:cxn modelId="{A81EF92D-CE43-4436-AA63-6187F9D37BF8}" type="presParOf" srcId="{00EFF728-9DFE-4424-B74F-F703432F1CE9}" destId="{57E991CE-9B28-4E6C-875C-9553DAD4E86D}" srcOrd="0" destOrd="0" presId="urn:microsoft.com/office/officeart/2005/8/layout/chevron1"/>
    <dgm:cxn modelId="{C23FEB03-0EA2-44E7-8FDF-7A3692337732}" type="presParOf" srcId="{00EFF728-9DFE-4424-B74F-F703432F1CE9}" destId="{467DFFD6-81E6-4938-A461-7A1985CB926C}" srcOrd="1" destOrd="0" presId="urn:microsoft.com/office/officeart/2005/8/layout/chevron1"/>
    <dgm:cxn modelId="{7325E15D-29ED-46B5-BF48-4D2E502FAE8A}" type="presParOf" srcId="{00EFF728-9DFE-4424-B74F-F703432F1CE9}" destId="{710C3D64-E742-4EF1-8B1D-558054B8FCD2}" srcOrd="2" destOrd="0" presId="urn:microsoft.com/office/officeart/2005/8/layout/chevron1"/>
    <dgm:cxn modelId="{82911DEB-BF98-44A5-8A68-B5E320466620}" type="presParOf" srcId="{00EFF728-9DFE-4424-B74F-F703432F1CE9}" destId="{CE67A57C-9FE9-4E21-AF5A-DBDEBC880038}" srcOrd="3" destOrd="0" presId="urn:microsoft.com/office/officeart/2005/8/layout/chevron1"/>
    <dgm:cxn modelId="{87DD187B-0320-489B-B754-146AC70F6667}" type="presParOf" srcId="{00EFF728-9DFE-4424-B74F-F703432F1CE9}" destId="{F275845F-DB7A-4A38-BDE9-2EE22BA0AB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42ED0A-1586-4E98-8167-94A91B39C00A}" type="doc">
      <dgm:prSet loTypeId="urn:microsoft.com/office/officeart/2005/8/layout/chevron1" loCatId="process" qsTypeId="urn:microsoft.com/office/officeart/2005/8/quickstyle/simple1" qsCatId="simple" csTypeId="urn:microsoft.com/office/officeart/2005/8/colors/accent1_1" csCatId="accent1" phldr="1"/>
      <dgm:spPr/>
    </dgm:pt>
    <dgm:pt modelId="{B912BB53-1334-4971-8D74-A57410696AC7}">
      <dgm:prSet phldrT="[Text]" custT="1"/>
      <dgm:spPr/>
      <dgm:t>
        <a:bodyPr/>
        <a:lstStyle/>
        <a:p>
          <a:r>
            <a:rPr lang="de-DE" sz="1600" dirty="0"/>
            <a:t>Deutsch</a:t>
          </a:r>
        </a:p>
        <a:p>
          <a:r>
            <a:rPr lang="de-DE" sz="1600" dirty="0"/>
            <a:t>23.04.2018</a:t>
          </a:r>
        </a:p>
        <a:p>
          <a:r>
            <a:rPr lang="de-DE" sz="1600" dirty="0"/>
            <a:t>180 min</a:t>
          </a:r>
        </a:p>
      </dgm:t>
    </dgm:pt>
    <dgm:pt modelId="{CB751E0A-DDBD-41AB-B44C-FDC3A9EDC912}" type="parTrans" cxnId="{EBFCD68C-9D05-48D7-8DC9-74813A7AF927}">
      <dgm:prSet/>
      <dgm:spPr/>
      <dgm:t>
        <a:bodyPr/>
        <a:lstStyle/>
        <a:p>
          <a:endParaRPr lang="de-DE"/>
        </a:p>
      </dgm:t>
    </dgm:pt>
    <dgm:pt modelId="{A5D77769-AAC1-4FEC-A695-588B98BBB58A}" type="sibTrans" cxnId="{EBFCD68C-9D05-48D7-8DC9-74813A7AF927}">
      <dgm:prSet/>
      <dgm:spPr/>
      <dgm:t>
        <a:bodyPr/>
        <a:lstStyle/>
        <a:p>
          <a:endParaRPr lang="de-DE"/>
        </a:p>
      </dgm:t>
    </dgm:pt>
    <dgm:pt modelId="{2F9B537F-12D0-4E6E-B4A7-7919E8CEC4FF}">
      <dgm:prSet phldrT="[Text]" custT="1"/>
      <dgm:spPr/>
      <dgm:t>
        <a:bodyPr/>
        <a:lstStyle/>
        <a:p>
          <a:r>
            <a:rPr lang="de-DE" sz="1600" dirty="0"/>
            <a:t>Englisch</a:t>
          </a:r>
        </a:p>
        <a:p>
          <a:r>
            <a:rPr lang="de-DE" sz="1600" dirty="0"/>
            <a:t>25.04.2018</a:t>
          </a:r>
        </a:p>
        <a:p>
          <a:r>
            <a:rPr lang="de-DE" sz="1600" dirty="0"/>
            <a:t>135 min</a:t>
          </a:r>
        </a:p>
      </dgm:t>
    </dgm:pt>
    <dgm:pt modelId="{697C5BFE-15DC-426A-B790-466CC16EAB8F}" type="parTrans" cxnId="{65431008-FB36-4AE9-A40A-6821D08C482A}">
      <dgm:prSet/>
      <dgm:spPr/>
      <dgm:t>
        <a:bodyPr/>
        <a:lstStyle/>
        <a:p>
          <a:endParaRPr lang="de-DE"/>
        </a:p>
      </dgm:t>
    </dgm:pt>
    <dgm:pt modelId="{F4115DF2-1088-4F1B-B723-E43754AEB0E5}" type="sibTrans" cxnId="{65431008-FB36-4AE9-A40A-6821D08C482A}">
      <dgm:prSet/>
      <dgm:spPr/>
      <dgm:t>
        <a:bodyPr/>
        <a:lstStyle/>
        <a:p>
          <a:endParaRPr lang="de-DE"/>
        </a:p>
      </dgm:t>
    </dgm:pt>
    <dgm:pt modelId="{0746819C-E3D0-47EF-A820-C136AD5F374E}">
      <dgm:prSet phldrT="[Text]" custT="1"/>
      <dgm:spPr/>
      <dgm:t>
        <a:bodyPr/>
        <a:lstStyle/>
        <a:p>
          <a:r>
            <a:rPr lang="de-DE" sz="1600" dirty="0"/>
            <a:t>Mathematik</a:t>
          </a:r>
        </a:p>
        <a:p>
          <a:r>
            <a:rPr lang="de-DE" sz="1600" dirty="0"/>
            <a:t>27.04.2018</a:t>
          </a:r>
        </a:p>
        <a:p>
          <a:r>
            <a:rPr lang="de-DE" sz="1600" dirty="0"/>
            <a:t>135 min</a:t>
          </a:r>
        </a:p>
      </dgm:t>
    </dgm:pt>
    <dgm:pt modelId="{237E0B24-35DF-4E02-B43B-A0C7E1687170}" type="parTrans" cxnId="{F8905DCB-AD49-4BC3-A17B-01CC389ABBAC}">
      <dgm:prSet/>
      <dgm:spPr/>
      <dgm:t>
        <a:bodyPr/>
        <a:lstStyle/>
        <a:p>
          <a:endParaRPr lang="de-DE"/>
        </a:p>
      </dgm:t>
    </dgm:pt>
    <dgm:pt modelId="{F4343554-640D-4A05-8101-01BC8A97BC14}" type="sibTrans" cxnId="{F8905DCB-AD49-4BC3-A17B-01CC389ABBAC}">
      <dgm:prSet/>
      <dgm:spPr/>
      <dgm:t>
        <a:bodyPr/>
        <a:lstStyle/>
        <a:p>
          <a:endParaRPr lang="de-DE"/>
        </a:p>
      </dgm:t>
    </dgm:pt>
    <dgm:pt modelId="{00EFF728-9DFE-4424-B74F-F703432F1CE9}" type="pres">
      <dgm:prSet presAssocID="{1942ED0A-1586-4E98-8167-94A91B39C00A}" presName="Name0" presStyleCnt="0">
        <dgm:presLayoutVars>
          <dgm:dir/>
          <dgm:animLvl val="lvl"/>
          <dgm:resizeHandles val="exact"/>
        </dgm:presLayoutVars>
      </dgm:prSet>
      <dgm:spPr/>
    </dgm:pt>
    <dgm:pt modelId="{57E991CE-9B28-4E6C-875C-9553DAD4E86D}" type="pres">
      <dgm:prSet presAssocID="{B912BB53-1334-4971-8D74-A57410696AC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67DFFD6-81E6-4938-A461-7A1985CB926C}" type="pres">
      <dgm:prSet presAssocID="{A5D77769-AAC1-4FEC-A695-588B98BBB58A}" presName="parTxOnlySpace" presStyleCnt="0"/>
      <dgm:spPr/>
    </dgm:pt>
    <dgm:pt modelId="{710C3D64-E742-4EF1-8B1D-558054B8FCD2}" type="pres">
      <dgm:prSet presAssocID="{2F9B537F-12D0-4E6E-B4A7-7919E8CEC4F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67A57C-9FE9-4E21-AF5A-DBDEBC880038}" type="pres">
      <dgm:prSet presAssocID="{F4115DF2-1088-4F1B-B723-E43754AEB0E5}" presName="parTxOnlySpace" presStyleCnt="0"/>
      <dgm:spPr/>
    </dgm:pt>
    <dgm:pt modelId="{F275845F-DB7A-4A38-BDE9-2EE22BA0ABFA}" type="pres">
      <dgm:prSet presAssocID="{0746819C-E3D0-47EF-A820-C136AD5F374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8905DCB-AD49-4BC3-A17B-01CC389ABBAC}" srcId="{1942ED0A-1586-4E98-8167-94A91B39C00A}" destId="{0746819C-E3D0-47EF-A820-C136AD5F374E}" srcOrd="2" destOrd="0" parTransId="{237E0B24-35DF-4E02-B43B-A0C7E1687170}" sibTransId="{F4343554-640D-4A05-8101-01BC8A97BC14}"/>
    <dgm:cxn modelId="{2C7831C6-5162-41CB-A22E-07CED4621FD9}" type="presOf" srcId="{B912BB53-1334-4971-8D74-A57410696AC7}" destId="{57E991CE-9B28-4E6C-875C-9553DAD4E86D}" srcOrd="0" destOrd="0" presId="urn:microsoft.com/office/officeart/2005/8/layout/chevron1"/>
    <dgm:cxn modelId="{EBFCD68C-9D05-48D7-8DC9-74813A7AF927}" srcId="{1942ED0A-1586-4E98-8167-94A91B39C00A}" destId="{B912BB53-1334-4971-8D74-A57410696AC7}" srcOrd="0" destOrd="0" parTransId="{CB751E0A-DDBD-41AB-B44C-FDC3A9EDC912}" sibTransId="{A5D77769-AAC1-4FEC-A695-588B98BBB58A}"/>
    <dgm:cxn modelId="{A19F3251-2B99-4B2C-B481-06089AEFA6B6}" type="presOf" srcId="{2F9B537F-12D0-4E6E-B4A7-7919E8CEC4FF}" destId="{710C3D64-E742-4EF1-8B1D-558054B8FCD2}" srcOrd="0" destOrd="0" presId="urn:microsoft.com/office/officeart/2005/8/layout/chevron1"/>
    <dgm:cxn modelId="{75E214A7-9FAA-4378-B6A8-1049B3FFED4C}" type="presOf" srcId="{1942ED0A-1586-4E98-8167-94A91B39C00A}" destId="{00EFF728-9DFE-4424-B74F-F703432F1CE9}" srcOrd="0" destOrd="0" presId="urn:microsoft.com/office/officeart/2005/8/layout/chevron1"/>
    <dgm:cxn modelId="{CF389893-EED6-40F9-BB76-0C2E3232C208}" type="presOf" srcId="{0746819C-E3D0-47EF-A820-C136AD5F374E}" destId="{F275845F-DB7A-4A38-BDE9-2EE22BA0ABFA}" srcOrd="0" destOrd="0" presId="urn:microsoft.com/office/officeart/2005/8/layout/chevron1"/>
    <dgm:cxn modelId="{65431008-FB36-4AE9-A40A-6821D08C482A}" srcId="{1942ED0A-1586-4E98-8167-94A91B39C00A}" destId="{2F9B537F-12D0-4E6E-B4A7-7919E8CEC4FF}" srcOrd="1" destOrd="0" parTransId="{697C5BFE-15DC-426A-B790-466CC16EAB8F}" sibTransId="{F4115DF2-1088-4F1B-B723-E43754AEB0E5}"/>
    <dgm:cxn modelId="{A81EF92D-CE43-4436-AA63-6187F9D37BF8}" type="presParOf" srcId="{00EFF728-9DFE-4424-B74F-F703432F1CE9}" destId="{57E991CE-9B28-4E6C-875C-9553DAD4E86D}" srcOrd="0" destOrd="0" presId="urn:microsoft.com/office/officeart/2005/8/layout/chevron1"/>
    <dgm:cxn modelId="{C23FEB03-0EA2-44E7-8FDF-7A3692337732}" type="presParOf" srcId="{00EFF728-9DFE-4424-B74F-F703432F1CE9}" destId="{467DFFD6-81E6-4938-A461-7A1985CB926C}" srcOrd="1" destOrd="0" presId="urn:microsoft.com/office/officeart/2005/8/layout/chevron1"/>
    <dgm:cxn modelId="{7325E15D-29ED-46B5-BF48-4D2E502FAE8A}" type="presParOf" srcId="{00EFF728-9DFE-4424-B74F-F703432F1CE9}" destId="{710C3D64-E742-4EF1-8B1D-558054B8FCD2}" srcOrd="2" destOrd="0" presId="urn:microsoft.com/office/officeart/2005/8/layout/chevron1"/>
    <dgm:cxn modelId="{82911DEB-BF98-44A5-8A68-B5E320466620}" type="presParOf" srcId="{00EFF728-9DFE-4424-B74F-F703432F1CE9}" destId="{CE67A57C-9FE9-4E21-AF5A-DBDEBC880038}" srcOrd="3" destOrd="0" presId="urn:microsoft.com/office/officeart/2005/8/layout/chevron1"/>
    <dgm:cxn modelId="{87DD187B-0320-489B-B754-146AC70F6667}" type="presParOf" srcId="{00EFF728-9DFE-4424-B74F-F703432F1CE9}" destId="{F275845F-DB7A-4A38-BDE9-2EE22BA0ABF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42ED0A-1586-4E98-8167-94A91B39C00A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912BB53-1334-4971-8D74-A57410696AC7}">
      <dgm:prSet phldrT="[Text]" custT="1"/>
      <dgm:spPr/>
      <dgm:t>
        <a:bodyPr/>
        <a:lstStyle/>
        <a:p>
          <a:r>
            <a:rPr lang="de-DE" sz="1600" dirty="0"/>
            <a:t>10. Klasse 1. Halbjahr</a:t>
          </a:r>
        </a:p>
        <a:p>
          <a:r>
            <a:rPr lang="de-DE" sz="1600" dirty="0" smtClean="0">
              <a:latin typeface="Arial" panose="020B0604020202020204" pitchFamily="34" charset="0"/>
              <a:cs typeface="Arial" panose="020B0604020202020204" pitchFamily="34" charset="0"/>
            </a:rPr>
            <a:t>▪ </a:t>
          </a:r>
          <a:r>
            <a:rPr lang="de-DE" sz="1600" dirty="0" smtClean="0"/>
            <a:t>1 </a:t>
          </a:r>
          <a:r>
            <a:rPr lang="de-DE" sz="1600" dirty="0"/>
            <a:t>Klassenarbeit</a:t>
          </a:r>
        </a:p>
        <a:p>
          <a:r>
            <a:rPr lang="de-DE" sz="1600" dirty="0" smtClean="0">
              <a:latin typeface="Arial" panose="020B0604020202020204" pitchFamily="34" charset="0"/>
              <a:cs typeface="Arial" panose="020B0604020202020204" pitchFamily="34" charset="0"/>
            </a:rPr>
            <a:t>▪ </a:t>
          </a:r>
          <a:r>
            <a:rPr lang="de-DE" sz="1600" dirty="0" smtClean="0"/>
            <a:t>1 </a:t>
          </a:r>
          <a:r>
            <a:rPr lang="de-DE" sz="1600" dirty="0"/>
            <a:t>Vergleichsarbeit</a:t>
          </a:r>
        </a:p>
      </dgm:t>
    </dgm:pt>
    <dgm:pt modelId="{CB751E0A-DDBD-41AB-B44C-FDC3A9EDC912}" type="parTrans" cxnId="{EBFCD68C-9D05-48D7-8DC9-74813A7AF927}">
      <dgm:prSet/>
      <dgm:spPr/>
      <dgm:t>
        <a:bodyPr/>
        <a:lstStyle/>
        <a:p>
          <a:endParaRPr lang="de-DE"/>
        </a:p>
      </dgm:t>
    </dgm:pt>
    <dgm:pt modelId="{A5D77769-AAC1-4FEC-A695-588B98BBB58A}" type="sibTrans" cxnId="{EBFCD68C-9D05-48D7-8DC9-74813A7AF927}">
      <dgm:prSet/>
      <dgm:spPr/>
      <dgm:t>
        <a:bodyPr/>
        <a:lstStyle/>
        <a:p>
          <a:endParaRPr lang="de-DE"/>
        </a:p>
      </dgm:t>
    </dgm:pt>
    <dgm:pt modelId="{2F9B537F-12D0-4E6E-B4A7-7919E8CEC4FF}">
      <dgm:prSet phldrT="[Text]" custT="1"/>
      <dgm:spPr/>
      <dgm:t>
        <a:bodyPr/>
        <a:lstStyle/>
        <a:p>
          <a:r>
            <a:rPr lang="de-DE" sz="1600" dirty="0"/>
            <a:t>10. Klasse 2. Halbjahr</a:t>
          </a:r>
        </a:p>
        <a:p>
          <a:r>
            <a:rPr lang="de-DE" sz="1600" dirty="0" smtClean="0">
              <a:latin typeface="Arial" panose="020B0604020202020204" pitchFamily="34" charset="0"/>
              <a:cs typeface="Arial" panose="020B0604020202020204" pitchFamily="34" charset="0"/>
            </a:rPr>
            <a:t>▪ </a:t>
          </a:r>
          <a:r>
            <a:rPr lang="de-DE" sz="1600" dirty="0" smtClean="0"/>
            <a:t>2 </a:t>
          </a:r>
          <a:r>
            <a:rPr lang="de-DE" sz="1600" dirty="0"/>
            <a:t>Klassenarbeiten</a:t>
          </a:r>
        </a:p>
        <a:p>
          <a:r>
            <a:rPr lang="de-DE" sz="1600" dirty="0" smtClean="0">
              <a:latin typeface="Arial" panose="020B0604020202020204" pitchFamily="34" charset="0"/>
              <a:cs typeface="Arial" panose="020B0604020202020204" pitchFamily="34" charset="0"/>
            </a:rPr>
            <a:t>▪ </a:t>
          </a:r>
          <a:r>
            <a:rPr lang="de-DE" sz="1600" dirty="0" smtClean="0"/>
            <a:t>Abschlussprüfung</a:t>
          </a:r>
          <a:endParaRPr lang="de-DE" sz="1600" dirty="0"/>
        </a:p>
      </dgm:t>
    </dgm:pt>
    <dgm:pt modelId="{697C5BFE-15DC-426A-B790-466CC16EAB8F}" type="parTrans" cxnId="{65431008-FB36-4AE9-A40A-6821D08C482A}">
      <dgm:prSet/>
      <dgm:spPr/>
      <dgm:t>
        <a:bodyPr/>
        <a:lstStyle/>
        <a:p>
          <a:endParaRPr lang="de-DE"/>
        </a:p>
      </dgm:t>
    </dgm:pt>
    <dgm:pt modelId="{F4115DF2-1088-4F1B-B723-E43754AEB0E5}" type="sibTrans" cxnId="{65431008-FB36-4AE9-A40A-6821D08C482A}">
      <dgm:prSet/>
      <dgm:spPr/>
      <dgm:t>
        <a:bodyPr/>
        <a:lstStyle/>
        <a:p>
          <a:endParaRPr lang="de-DE"/>
        </a:p>
      </dgm:t>
    </dgm:pt>
    <dgm:pt modelId="{00EFF728-9DFE-4424-B74F-F703432F1CE9}" type="pres">
      <dgm:prSet presAssocID="{1942ED0A-1586-4E98-8167-94A91B39C00A}" presName="Name0" presStyleCnt="0">
        <dgm:presLayoutVars>
          <dgm:dir/>
          <dgm:animLvl val="lvl"/>
          <dgm:resizeHandles val="exact"/>
        </dgm:presLayoutVars>
      </dgm:prSet>
      <dgm:spPr/>
    </dgm:pt>
    <dgm:pt modelId="{57E991CE-9B28-4E6C-875C-9553DAD4E86D}" type="pres">
      <dgm:prSet presAssocID="{B912BB53-1334-4971-8D74-A57410696AC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67DFFD6-81E6-4938-A461-7A1985CB926C}" type="pres">
      <dgm:prSet presAssocID="{A5D77769-AAC1-4FEC-A695-588B98BBB58A}" presName="parTxOnlySpace" presStyleCnt="0"/>
      <dgm:spPr/>
    </dgm:pt>
    <dgm:pt modelId="{710C3D64-E742-4EF1-8B1D-558054B8FCD2}" type="pres">
      <dgm:prSet presAssocID="{2F9B537F-12D0-4E6E-B4A7-7919E8CEC4FF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19F3251-2B99-4B2C-B481-06089AEFA6B6}" type="presOf" srcId="{2F9B537F-12D0-4E6E-B4A7-7919E8CEC4FF}" destId="{710C3D64-E742-4EF1-8B1D-558054B8FCD2}" srcOrd="0" destOrd="0" presId="urn:microsoft.com/office/officeart/2005/8/layout/chevron1"/>
    <dgm:cxn modelId="{75E214A7-9FAA-4378-B6A8-1049B3FFED4C}" type="presOf" srcId="{1942ED0A-1586-4E98-8167-94A91B39C00A}" destId="{00EFF728-9DFE-4424-B74F-F703432F1CE9}" srcOrd="0" destOrd="0" presId="urn:microsoft.com/office/officeart/2005/8/layout/chevron1"/>
    <dgm:cxn modelId="{65431008-FB36-4AE9-A40A-6821D08C482A}" srcId="{1942ED0A-1586-4E98-8167-94A91B39C00A}" destId="{2F9B537F-12D0-4E6E-B4A7-7919E8CEC4FF}" srcOrd="1" destOrd="0" parTransId="{697C5BFE-15DC-426A-B790-466CC16EAB8F}" sibTransId="{F4115DF2-1088-4F1B-B723-E43754AEB0E5}"/>
    <dgm:cxn modelId="{EBFCD68C-9D05-48D7-8DC9-74813A7AF927}" srcId="{1942ED0A-1586-4E98-8167-94A91B39C00A}" destId="{B912BB53-1334-4971-8D74-A57410696AC7}" srcOrd="0" destOrd="0" parTransId="{CB751E0A-DDBD-41AB-B44C-FDC3A9EDC912}" sibTransId="{A5D77769-AAC1-4FEC-A695-588B98BBB58A}"/>
    <dgm:cxn modelId="{2C7831C6-5162-41CB-A22E-07CED4621FD9}" type="presOf" srcId="{B912BB53-1334-4971-8D74-A57410696AC7}" destId="{57E991CE-9B28-4E6C-875C-9553DAD4E86D}" srcOrd="0" destOrd="0" presId="urn:microsoft.com/office/officeart/2005/8/layout/chevron1"/>
    <dgm:cxn modelId="{A81EF92D-CE43-4436-AA63-6187F9D37BF8}" type="presParOf" srcId="{00EFF728-9DFE-4424-B74F-F703432F1CE9}" destId="{57E991CE-9B28-4E6C-875C-9553DAD4E86D}" srcOrd="0" destOrd="0" presId="urn:microsoft.com/office/officeart/2005/8/layout/chevron1"/>
    <dgm:cxn modelId="{C23FEB03-0EA2-44E7-8FDF-7A3692337732}" type="presParOf" srcId="{00EFF728-9DFE-4424-B74F-F703432F1CE9}" destId="{467DFFD6-81E6-4938-A461-7A1985CB926C}" srcOrd="1" destOrd="0" presId="urn:microsoft.com/office/officeart/2005/8/layout/chevron1"/>
    <dgm:cxn modelId="{7325E15D-29ED-46B5-BF48-4D2E502FAE8A}" type="presParOf" srcId="{00EFF728-9DFE-4424-B74F-F703432F1CE9}" destId="{710C3D64-E742-4EF1-8B1D-558054B8FCD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B1652-E50F-4AEB-93F5-902E09075E65}">
      <dsp:nvSpPr>
        <dsp:cNvPr id="0" name=""/>
        <dsp:cNvSpPr/>
      </dsp:nvSpPr>
      <dsp:spPr>
        <a:xfrm>
          <a:off x="784" y="1250748"/>
          <a:ext cx="2391558" cy="95662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Fach- und Themenwahl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11.09.-06.10.2017</a:t>
          </a:r>
        </a:p>
      </dsp:txBody>
      <dsp:txXfrm>
        <a:off x="479096" y="1250748"/>
        <a:ext cx="1434935" cy="956623"/>
      </dsp:txXfrm>
    </dsp:sp>
    <dsp:sp modelId="{AAD5C424-3DEF-44ED-B1AE-DEA1EC5D21BE}">
      <dsp:nvSpPr>
        <dsp:cNvPr id="0" name=""/>
        <dsp:cNvSpPr/>
      </dsp:nvSpPr>
      <dsp:spPr>
        <a:xfrm>
          <a:off x="2153186" y="1250748"/>
          <a:ext cx="2391558" cy="95662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Genehmigung </a:t>
          </a:r>
          <a:r>
            <a:rPr lang="de-DE" sz="1500" kern="1200" dirty="0" smtClean="0"/>
            <a:t>Themenwahl </a:t>
          </a:r>
          <a:endParaRPr lang="de-DE" sz="1500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06.10.2017</a:t>
          </a:r>
        </a:p>
      </dsp:txBody>
      <dsp:txXfrm>
        <a:off x="2631498" y="1250748"/>
        <a:ext cx="1434935" cy="956623"/>
      </dsp:txXfrm>
    </dsp:sp>
    <dsp:sp modelId="{B29AEF71-0D57-478E-BCAA-37AF5A057C3A}">
      <dsp:nvSpPr>
        <dsp:cNvPr id="0" name=""/>
        <dsp:cNvSpPr/>
      </dsp:nvSpPr>
      <dsp:spPr>
        <a:xfrm>
          <a:off x="4305589" y="1250748"/>
          <a:ext cx="2398207" cy="95662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Abgabe Hausarbeit</a:t>
          </a:r>
          <a:endParaRPr lang="de-DE" sz="1500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03.11.2017 </a:t>
          </a:r>
          <a:endParaRPr lang="de-DE" sz="1400" kern="1200" dirty="0"/>
        </a:p>
      </dsp:txBody>
      <dsp:txXfrm>
        <a:off x="4783901" y="1250748"/>
        <a:ext cx="1441584" cy="956623"/>
      </dsp:txXfrm>
    </dsp:sp>
    <dsp:sp modelId="{0E056E46-E069-4FA0-A54D-A1C1BF9D3BB4}">
      <dsp:nvSpPr>
        <dsp:cNvPr id="0" name=""/>
        <dsp:cNvSpPr/>
      </dsp:nvSpPr>
      <dsp:spPr>
        <a:xfrm>
          <a:off x="6464641" y="1250748"/>
          <a:ext cx="2391558" cy="95662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Präsentations-zeitraum</a:t>
          </a:r>
          <a:endParaRPr lang="de-DE" sz="1500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04.12.-19.12.2017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 dirty="0"/>
        </a:p>
      </dsp:txBody>
      <dsp:txXfrm>
        <a:off x="6942953" y="1250748"/>
        <a:ext cx="1434935" cy="956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78985-293F-4553-8381-B107126B8EC2}">
      <dsp:nvSpPr>
        <dsp:cNvPr id="0" name=""/>
        <dsp:cNvSpPr/>
      </dsp:nvSpPr>
      <dsp:spPr>
        <a:xfrm>
          <a:off x="0" y="1904"/>
          <a:ext cx="8784976" cy="1512000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64068-4369-48D7-BFF3-BC45494CA9E4}">
      <dsp:nvSpPr>
        <dsp:cNvPr id="0" name=""/>
        <dsp:cNvSpPr/>
      </dsp:nvSpPr>
      <dsp:spPr>
        <a:xfrm>
          <a:off x="6141623" y="378952"/>
          <a:ext cx="2264876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Beratungstermine</a:t>
          </a:r>
        </a:p>
      </dsp:txBody>
      <dsp:txXfrm>
        <a:off x="6141623" y="378952"/>
        <a:ext cx="2264876" cy="756000"/>
      </dsp:txXfrm>
    </dsp:sp>
    <dsp:sp modelId="{FE112FD8-3350-44B4-AF22-577A9B1AC7E2}">
      <dsp:nvSpPr>
        <dsp:cNvPr id="0" name=""/>
        <dsp:cNvSpPr/>
      </dsp:nvSpPr>
      <dsp:spPr>
        <a:xfrm>
          <a:off x="3423771" y="378952"/>
          <a:ext cx="2264876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Gliederungskonzept</a:t>
          </a:r>
        </a:p>
      </dsp:txBody>
      <dsp:txXfrm>
        <a:off x="3423771" y="378952"/>
        <a:ext cx="2264876" cy="756000"/>
      </dsp:txXfrm>
    </dsp:sp>
    <dsp:sp modelId="{9D38DACD-2A3B-4AF4-BF3A-C87512DDCF24}">
      <dsp:nvSpPr>
        <dsp:cNvPr id="0" name=""/>
        <dsp:cNvSpPr/>
      </dsp:nvSpPr>
      <dsp:spPr>
        <a:xfrm>
          <a:off x="705919" y="378952"/>
          <a:ext cx="2264876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Auswahlprozess</a:t>
          </a:r>
        </a:p>
      </dsp:txBody>
      <dsp:txXfrm>
        <a:off x="705919" y="378952"/>
        <a:ext cx="2264876" cy="75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FC35C-E37B-4F3F-8F08-2F560851525B}">
      <dsp:nvSpPr>
        <dsp:cNvPr id="0" name=""/>
        <dsp:cNvSpPr/>
      </dsp:nvSpPr>
      <dsp:spPr>
        <a:xfrm>
          <a:off x="1224143" y="362736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Fachlehrer</a:t>
          </a:r>
        </a:p>
      </dsp:txBody>
      <dsp:txXfrm>
        <a:off x="3080172" y="992656"/>
        <a:ext cx="1158240" cy="1137920"/>
      </dsp:txXfrm>
    </dsp:sp>
    <dsp:sp modelId="{3459E2ED-EB20-481E-A359-EC51131A5EEE}">
      <dsp:nvSpPr>
        <dsp:cNvPr id="0" name=""/>
        <dsp:cNvSpPr/>
      </dsp:nvSpPr>
      <dsp:spPr>
        <a:xfrm>
          <a:off x="1253134" y="37591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Schulleitung</a:t>
          </a:r>
        </a:p>
      </dsp:txBody>
      <dsp:txXfrm>
        <a:off x="2187854" y="2529840"/>
        <a:ext cx="1544320" cy="1056640"/>
      </dsp:txXfrm>
    </dsp:sp>
    <dsp:sp modelId="{1937B861-3776-4463-8786-C48816E310B1}">
      <dsp:nvSpPr>
        <dsp:cNvPr id="0" name=""/>
        <dsp:cNvSpPr/>
      </dsp:nvSpPr>
      <dsp:spPr>
        <a:xfrm>
          <a:off x="1266755" y="362708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Protokollant</a:t>
          </a:r>
        </a:p>
      </dsp:txBody>
      <dsp:txXfrm>
        <a:off x="1632515" y="1033268"/>
        <a:ext cx="1158240" cy="1137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991CE-9B28-4E6C-875C-9553DAD4E86D}">
      <dsp:nvSpPr>
        <dsp:cNvPr id="0" name=""/>
        <dsp:cNvSpPr/>
      </dsp:nvSpPr>
      <dsp:spPr>
        <a:xfrm>
          <a:off x="2403" y="672873"/>
          <a:ext cx="2927936" cy="11711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Präsentationsdauer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ca. 10-15 Minuten</a:t>
          </a:r>
        </a:p>
      </dsp:txBody>
      <dsp:txXfrm>
        <a:off x="587990" y="672873"/>
        <a:ext cx="1756762" cy="1171174"/>
      </dsp:txXfrm>
    </dsp:sp>
    <dsp:sp modelId="{710C3D64-E742-4EF1-8B1D-558054B8FCD2}">
      <dsp:nvSpPr>
        <dsp:cNvPr id="0" name=""/>
        <dsp:cNvSpPr/>
      </dsp:nvSpPr>
      <dsp:spPr>
        <a:xfrm>
          <a:off x="2637546" y="672873"/>
          <a:ext cx="2927936" cy="11711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eventuelle Nachfragen durch die Prüfungskommission</a:t>
          </a:r>
        </a:p>
      </dsp:txBody>
      <dsp:txXfrm>
        <a:off x="3223133" y="672873"/>
        <a:ext cx="1756762" cy="1171174"/>
      </dsp:txXfrm>
    </dsp:sp>
    <dsp:sp modelId="{F275845F-DB7A-4A38-BDE9-2EE22BA0ABFA}">
      <dsp:nvSpPr>
        <dsp:cNvPr id="0" name=""/>
        <dsp:cNvSpPr/>
      </dsp:nvSpPr>
      <dsp:spPr>
        <a:xfrm>
          <a:off x="5272689" y="672873"/>
          <a:ext cx="2927936" cy="11711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Feststellung der Note</a:t>
          </a:r>
        </a:p>
      </dsp:txBody>
      <dsp:txXfrm>
        <a:off x="5858276" y="672873"/>
        <a:ext cx="1756762" cy="11711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991CE-9B28-4E6C-875C-9553DAD4E86D}">
      <dsp:nvSpPr>
        <dsp:cNvPr id="0" name=""/>
        <dsp:cNvSpPr/>
      </dsp:nvSpPr>
      <dsp:spPr>
        <a:xfrm>
          <a:off x="2403" y="602544"/>
          <a:ext cx="2927936" cy="11711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Deutsch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23.04.2018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180 min</a:t>
          </a:r>
        </a:p>
      </dsp:txBody>
      <dsp:txXfrm>
        <a:off x="587990" y="602544"/>
        <a:ext cx="1756762" cy="1171174"/>
      </dsp:txXfrm>
    </dsp:sp>
    <dsp:sp modelId="{710C3D64-E742-4EF1-8B1D-558054B8FCD2}">
      <dsp:nvSpPr>
        <dsp:cNvPr id="0" name=""/>
        <dsp:cNvSpPr/>
      </dsp:nvSpPr>
      <dsp:spPr>
        <a:xfrm>
          <a:off x="2637546" y="602544"/>
          <a:ext cx="2927936" cy="11711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Englisch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25.04.2018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135 min</a:t>
          </a:r>
        </a:p>
      </dsp:txBody>
      <dsp:txXfrm>
        <a:off x="3223133" y="602544"/>
        <a:ext cx="1756762" cy="1171174"/>
      </dsp:txXfrm>
    </dsp:sp>
    <dsp:sp modelId="{F275845F-DB7A-4A38-BDE9-2EE22BA0ABFA}">
      <dsp:nvSpPr>
        <dsp:cNvPr id="0" name=""/>
        <dsp:cNvSpPr/>
      </dsp:nvSpPr>
      <dsp:spPr>
        <a:xfrm>
          <a:off x="5272689" y="602544"/>
          <a:ext cx="2927936" cy="11711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Mathematik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27.04.2018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135 min</a:t>
          </a:r>
        </a:p>
      </dsp:txBody>
      <dsp:txXfrm>
        <a:off x="5858276" y="602544"/>
        <a:ext cx="1756762" cy="11711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991CE-9B28-4E6C-875C-9553DAD4E86D}">
      <dsp:nvSpPr>
        <dsp:cNvPr id="0" name=""/>
        <dsp:cNvSpPr/>
      </dsp:nvSpPr>
      <dsp:spPr>
        <a:xfrm>
          <a:off x="7209" y="326173"/>
          <a:ext cx="4309794" cy="172391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10. Klasse 1. Halbjahr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▪ </a:t>
          </a:r>
          <a:r>
            <a:rPr lang="de-DE" sz="1600" kern="1200" dirty="0" smtClean="0"/>
            <a:t>1 </a:t>
          </a:r>
          <a:r>
            <a:rPr lang="de-DE" sz="1600" kern="1200" dirty="0"/>
            <a:t>Klassenarbeit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▪ </a:t>
          </a:r>
          <a:r>
            <a:rPr lang="de-DE" sz="1600" kern="1200" dirty="0" smtClean="0"/>
            <a:t>1 </a:t>
          </a:r>
          <a:r>
            <a:rPr lang="de-DE" sz="1600" kern="1200" dirty="0"/>
            <a:t>Vergleichsarbeit</a:t>
          </a:r>
        </a:p>
      </dsp:txBody>
      <dsp:txXfrm>
        <a:off x="869168" y="326173"/>
        <a:ext cx="2585877" cy="1723917"/>
      </dsp:txXfrm>
    </dsp:sp>
    <dsp:sp modelId="{710C3D64-E742-4EF1-8B1D-558054B8FCD2}">
      <dsp:nvSpPr>
        <dsp:cNvPr id="0" name=""/>
        <dsp:cNvSpPr/>
      </dsp:nvSpPr>
      <dsp:spPr>
        <a:xfrm>
          <a:off x="3886024" y="326173"/>
          <a:ext cx="4309794" cy="172391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10. Klasse 2. Halbjahr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▪ </a:t>
          </a:r>
          <a:r>
            <a:rPr lang="de-DE" sz="1600" kern="1200" dirty="0" smtClean="0"/>
            <a:t>2 </a:t>
          </a:r>
          <a:r>
            <a:rPr lang="de-DE" sz="1600" kern="1200" dirty="0"/>
            <a:t>Klassenarbeiten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▪ </a:t>
          </a:r>
          <a:r>
            <a:rPr lang="de-DE" sz="1600" kern="1200" dirty="0" smtClean="0"/>
            <a:t>Abschlussprüfung</a:t>
          </a:r>
          <a:endParaRPr lang="de-DE" sz="1600" kern="1200" dirty="0"/>
        </a:p>
      </dsp:txBody>
      <dsp:txXfrm>
        <a:off x="4747983" y="326173"/>
        <a:ext cx="2585877" cy="1723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5F42E31-1288-4569-BD1F-8CB2261B3C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BE3899C-1DAB-4DD7-84C2-79E713F3B70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939EA3-53C5-4B72-A2E2-9A6AE326193D}" type="datetimeFigureOut">
              <a:rPr lang="de-DE"/>
              <a:pPr>
                <a:defRPr/>
              </a:pPr>
              <a:t>21.09.2017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3377161A-5EA6-494C-8AF4-A9E1DFF7CE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DED42D20-8B0F-4F92-B3D9-23F699694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5EADAD-27F2-4DE0-ADD4-69A4D21E42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4FA9BB-0A25-4663-9C44-AACF34163C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973E1D-A27F-4C06-A3E3-24062E38039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3717032"/>
            <a:ext cx="9144000" cy="28803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8891CE-5819-4D23-84F6-55B61FD9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E0C8-7772-4CEF-A9FC-154D3B94E1F3}" type="datetime1">
              <a:rPr lang="de-DE"/>
              <a:pPr>
                <a:defRPr/>
              </a:pPr>
              <a:t>21.09.2017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29958-1FF9-4255-B906-C55FE477E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Fußzeile</a:t>
            </a:r>
            <a:endParaRPr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F9458C-2FDD-47AE-9DBD-FDAC06FD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58B10C-D4F9-448A-A248-214D306250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524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203032" cy="5040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6203032" cy="288032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457200" y="1700808"/>
            <a:ext cx="8229600" cy="3672408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rgbClr val="1A3661"/>
                </a:solidFill>
              </a:defRPr>
            </a:lvl1pPr>
            <a:lvl2pPr>
              <a:defRPr>
                <a:solidFill>
                  <a:srgbClr val="1A3661"/>
                </a:solidFill>
              </a:defRPr>
            </a:lvl2pPr>
            <a:lvl3pPr>
              <a:defRPr>
                <a:solidFill>
                  <a:srgbClr val="1A3661"/>
                </a:solidFill>
              </a:defRPr>
            </a:lvl3pPr>
            <a:lvl4pPr>
              <a:defRPr>
                <a:solidFill>
                  <a:srgbClr val="1A3661"/>
                </a:solidFill>
              </a:defRPr>
            </a:lvl4pPr>
            <a:lvl5pPr>
              <a:defRPr>
                <a:solidFill>
                  <a:srgbClr val="1A366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EF5199A-BB76-4109-97E9-2D2B4FD3328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5B7E-A8C3-4D95-A2C9-31AC40A5F859}" type="datetime1">
              <a:rPr lang="de-DE"/>
              <a:pPr>
                <a:defRPr/>
              </a:pPr>
              <a:t>21.09.2017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AA32D5C-0430-45CE-8439-0FA94DBE23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Fußzeile</a:t>
            </a:r>
            <a:endParaRPr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3D1542FD-E25F-44A0-99B0-F152807470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1CF63-F5F4-4E5C-AC7D-52499C6056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6451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mehreren Ebe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203032" cy="5040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1A3661"/>
                </a:solidFill>
              </a:defRPr>
            </a:lvl1pPr>
            <a:lvl2pPr>
              <a:defRPr sz="2000">
                <a:solidFill>
                  <a:srgbClr val="1A3661"/>
                </a:solidFill>
              </a:defRPr>
            </a:lvl2pPr>
            <a:lvl3pPr>
              <a:defRPr sz="1800">
                <a:solidFill>
                  <a:srgbClr val="1A3661"/>
                </a:solidFill>
              </a:defRPr>
            </a:lvl3pPr>
            <a:lvl4pPr>
              <a:defRPr sz="1800">
                <a:solidFill>
                  <a:srgbClr val="1A3661"/>
                </a:solidFill>
              </a:defRPr>
            </a:lvl4pPr>
            <a:lvl5pPr>
              <a:defRPr sz="1800">
                <a:solidFill>
                  <a:srgbClr val="1A3661"/>
                </a:solidFill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457200" y="908720"/>
            <a:ext cx="6203032" cy="288032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959D363-B14D-4929-97F4-6028B9E126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E7046-0830-4C87-8B75-ECDE1D3EC4F1}" type="datetime1">
              <a:rPr lang="de-DE"/>
              <a:pPr>
                <a:defRPr/>
              </a:pPr>
              <a:t>21.09.2017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287542-1D3F-4774-AE74-8DE88F11AC6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Fußzeile</a:t>
            </a:r>
            <a:endParaRPr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DA4E38-2F5E-45E7-8C8F-048A3953DEA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D4F9F1-957F-49C9-85FA-67E47490614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548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006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72208"/>
            <a:ext cx="4038600" cy="4421088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1A3661"/>
                </a:solidFill>
              </a:defRPr>
            </a:lvl1pPr>
            <a:lvl2pPr>
              <a:defRPr sz="1800">
                <a:solidFill>
                  <a:srgbClr val="1A3661"/>
                </a:solidFill>
              </a:defRPr>
            </a:lvl2pPr>
            <a:lvl3pPr>
              <a:defRPr sz="1800">
                <a:solidFill>
                  <a:srgbClr val="1A3661"/>
                </a:solidFill>
              </a:defRPr>
            </a:lvl3pPr>
            <a:lvl4pPr>
              <a:defRPr sz="1800">
                <a:solidFill>
                  <a:srgbClr val="1A3661"/>
                </a:solidFill>
              </a:defRPr>
            </a:lvl4pPr>
            <a:lvl5pPr>
              <a:defRPr sz="1800">
                <a:solidFill>
                  <a:srgbClr val="1A366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2208"/>
            <a:ext cx="4038600" cy="4421088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1A3661"/>
                </a:solidFill>
              </a:defRPr>
            </a:lvl1pPr>
            <a:lvl2pPr>
              <a:defRPr sz="1800">
                <a:solidFill>
                  <a:srgbClr val="1A3661"/>
                </a:solidFill>
              </a:defRPr>
            </a:lvl2pPr>
            <a:lvl3pPr>
              <a:defRPr sz="1800">
                <a:solidFill>
                  <a:srgbClr val="1A3661"/>
                </a:solidFill>
              </a:defRPr>
            </a:lvl3pPr>
            <a:lvl4pPr>
              <a:defRPr sz="1800">
                <a:solidFill>
                  <a:srgbClr val="1A3661"/>
                </a:solidFill>
              </a:defRPr>
            </a:lvl4pPr>
            <a:lvl5pPr>
              <a:defRPr sz="1800">
                <a:solidFill>
                  <a:srgbClr val="1A366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3"/>
          </p:nvPr>
        </p:nvSpPr>
        <p:spPr>
          <a:xfrm>
            <a:off x="457200" y="908720"/>
            <a:ext cx="6203032" cy="288032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70949D91-7222-4897-84B0-2EDF1C9FD26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2983-3049-41AB-983D-2941530CC0C0}" type="datetime1">
              <a:rPr lang="de-DE"/>
              <a:pPr>
                <a:defRPr/>
              </a:pPr>
              <a:t>21.09.2017</a:t>
            </a:fld>
            <a:endParaRPr lang="de-DE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B479C86B-B432-4C5A-AE8E-7E932126E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Fußzeile</a:t>
            </a:r>
            <a:endParaRPr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09F15C2-9FF5-4270-8216-04B1E828CD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5757CF-461C-46DD-A374-47233DD9CE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607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EA7B0EDE-30B7-4CDC-A292-D174972C334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0" y="1412875"/>
            <a:ext cx="9144000" cy="53625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</a:endParaRPr>
          </a:p>
        </p:txBody>
      </p:sp>
      <p:pic>
        <p:nvPicPr>
          <p:cNvPr id="1027" name="Grafik 7">
            <a:extLst>
              <a:ext uri="{FF2B5EF4-FFF2-40B4-BE49-F238E27FC236}">
                <a16:creationId xmlns:a16="http://schemas.microsoft.com/office/drawing/2014/main" id="{272B59A9-A3B9-4AE0-9197-CE75D5C72E7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638" y="333375"/>
            <a:ext cx="20145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>
            <a:extLst>
              <a:ext uri="{FF2B5EF4-FFF2-40B4-BE49-F238E27FC236}">
                <a16:creationId xmlns:a16="http://schemas.microsoft.com/office/drawing/2014/main" id="{5FACADFB-6415-420C-9772-91F79AFEBC4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0" y="0"/>
            <a:ext cx="9144000" cy="82550"/>
          </a:xfrm>
          <a:prstGeom prst="rect">
            <a:avLst/>
          </a:prstGeom>
          <a:solidFill>
            <a:srgbClr val="80B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B6017CE7-B70E-44EF-A035-3FD5AFC3D344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0" y="6775450"/>
            <a:ext cx="9144000" cy="82550"/>
          </a:xfrm>
          <a:prstGeom prst="rect">
            <a:avLst/>
          </a:prstGeom>
          <a:solidFill>
            <a:srgbClr val="1A36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3C8C47-6C7B-417C-8558-4B60DCEDE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EADFD6-F0BB-4C2A-8632-3E38A51BAB93}" type="datetime1">
              <a:rPr lang="de-DE"/>
              <a:pPr>
                <a:defRPr/>
              </a:pPr>
              <a:t>21.09.2017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71C6D4-49FA-4E2D-9995-AEE5E0595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de-DE" sz="9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t>Fußzeile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EB301F-96F3-4519-A80C-2C04716A0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78335D-F57E-4FAB-B279-2577F0B311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4A442E01-4DCC-42E9-80DA-64DCEDABB13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0" y="1371600"/>
            <a:ext cx="9144000" cy="82550"/>
          </a:xfrm>
          <a:prstGeom prst="rect">
            <a:avLst/>
          </a:prstGeom>
          <a:solidFill>
            <a:srgbClr val="1A36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2F5D"/>
          </a:solidFill>
          <a:latin typeface="Arial" pitchFamily="34" charset="0"/>
          <a:ea typeface="Adobe Fan Heiti Std B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F5D"/>
          </a:solidFill>
          <a:latin typeface="Arial" charset="0"/>
          <a:ea typeface="Adobe Fan Heiti Std B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F5D"/>
          </a:solidFill>
          <a:latin typeface="Arial" charset="0"/>
          <a:ea typeface="Adobe Fan Heiti Std B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F5D"/>
          </a:solidFill>
          <a:latin typeface="Arial" charset="0"/>
          <a:ea typeface="Adobe Fan Heiti Std B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F5D"/>
          </a:solidFill>
          <a:latin typeface="Arial" charset="0"/>
          <a:ea typeface="Adobe Fan Heiti Std B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2F5D"/>
          </a:solidFill>
          <a:latin typeface="Arial" charset="0"/>
          <a:ea typeface="Adobe Fan Heiti Std B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2F5D"/>
          </a:solidFill>
          <a:latin typeface="Arial" charset="0"/>
          <a:ea typeface="Adobe Fan Heiti Std B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2F5D"/>
          </a:solidFill>
          <a:latin typeface="Arial" charset="0"/>
          <a:ea typeface="Adobe Fan Heiti Std B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2F5D"/>
          </a:solidFill>
          <a:latin typeface="Arial" charset="0"/>
          <a:ea typeface="Adobe Fan Heiti Std B" pitchFamily="34" charset="-128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8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0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0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3">
            <a:extLst>
              <a:ext uri="{FF2B5EF4-FFF2-40B4-BE49-F238E27FC236}">
                <a16:creationId xmlns:a16="http://schemas.microsoft.com/office/drawing/2014/main" id="{3851EA7E-D7C2-46AF-99A3-C125991086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3213100"/>
            <a:ext cx="9144000" cy="50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dirty="0">
                <a:latin typeface="+mn-lt"/>
              </a:rPr>
              <a:t>Informationsveranstaltung 10. Klasse</a:t>
            </a:r>
          </a:p>
        </p:txBody>
      </p:sp>
      <p:sp>
        <p:nvSpPr>
          <p:cNvPr id="7171" name="Inhaltsplatzhalter 14">
            <a:extLst>
              <a:ext uri="{FF2B5EF4-FFF2-40B4-BE49-F238E27FC236}">
                <a16:creationId xmlns:a16="http://schemas.microsoft.com/office/drawing/2014/main" id="{9E14FD74-FD39-4AC4-ADFD-803BCD275F0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4004171"/>
            <a:ext cx="9144000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b="1" dirty="0">
                <a:latin typeface="+mn-lt"/>
              </a:rPr>
              <a:t>Abschlussprüfungen im Bildungsgang der Realschule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21B741D-E56C-4166-83A6-35EE16D12D2A}"/>
              </a:ext>
            </a:extLst>
          </p:cNvPr>
          <p:cNvSpPr txBox="1">
            <a:spLocks/>
          </p:cNvSpPr>
          <p:nvPr/>
        </p:nvSpPr>
        <p:spPr bwMode="auto">
          <a:xfrm>
            <a:off x="457200" y="404813"/>
            <a:ext cx="6202363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2F5D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F5D"/>
                </a:solidFill>
                <a:latin typeface="Arial" charset="0"/>
                <a:ea typeface="Adobe Fan Heiti Std B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F5D"/>
                </a:solidFill>
                <a:latin typeface="Arial" charset="0"/>
                <a:ea typeface="Adobe Fan Heiti Std B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F5D"/>
                </a:solidFill>
                <a:latin typeface="Arial" charset="0"/>
                <a:ea typeface="Adobe Fan Heiti Std B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F5D"/>
                </a:solidFill>
                <a:latin typeface="Arial" charset="0"/>
                <a:ea typeface="Adobe Fan Heiti Std B" pitchFamily="34" charset="-128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F5D"/>
                </a:solidFill>
                <a:latin typeface="Arial" charset="0"/>
                <a:ea typeface="Adobe Fan Heiti Std B" pitchFamily="34" charset="-128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F5D"/>
                </a:solidFill>
                <a:latin typeface="Arial" charset="0"/>
                <a:ea typeface="Adobe Fan Heiti Std B" pitchFamily="34" charset="-128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F5D"/>
                </a:solidFill>
                <a:latin typeface="Arial" charset="0"/>
                <a:ea typeface="Adobe Fan Heiti Std B" pitchFamily="34" charset="-128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F5D"/>
                </a:solidFill>
                <a:latin typeface="Arial" charset="0"/>
                <a:ea typeface="Adobe Fan Heiti Std B" pitchFamily="34" charset="-128"/>
                <a:cs typeface="Arial" charset="0"/>
              </a:defRPr>
            </a:lvl9pPr>
          </a:lstStyle>
          <a:p>
            <a:pPr algn="l"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CCC4AA8E-1FB7-494B-9047-9A2B8EA5CC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08720"/>
            <a:ext cx="6203032" cy="288032"/>
          </a:xfrm>
        </p:spPr>
        <p:txBody>
          <a:bodyPr/>
          <a:lstStyle/>
          <a:p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Ermittlung der Zeugnisnote 10. Klasse 2. Halbjahr</a:t>
            </a:r>
            <a:endParaRPr lang="de-DE" sz="1800" dirty="0">
              <a:latin typeface="+mn-lt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9" t="16090" r="14493" b="19547"/>
          <a:stretch/>
        </p:blipFill>
        <p:spPr>
          <a:xfrm>
            <a:off x="2780402" y="3634459"/>
            <a:ext cx="1080120" cy="86409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9" t="16090" r="14493" b="19547"/>
          <a:stretch/>
        </p:blipFill>
        <p:spPr>
          <a:xfrm>
            <a:off x="2780402" y="2757203"/>
            <a:ext cx="1080120" cy="86409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9" t="16090" r="14493" b="19547"/>
          <a:stretch/>
        </p:blipFill>
        <p:spPr>
          <a:xfrm>
            <a:off x="5225130" y="3634459"/>
            <a:ext cx="1080120" cy="864097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2644989" y="2090167"/>
            <a:ext cx="1350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Hauptfächer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883208" y="2090167"/>
            <a:ext cx="184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Abschlussprüfung</a:t>
            </a:r>
          </a:p>
        </p:txBody>
      </p:sp>
      <p:sp>
        <p:nvSpPr>
          <p:cNvPr id="15" name="Geschweifte Klammer rechts 14"/>
          <p:cNvSpPr/>
          <p:nvPr/>
        </p:nvSpPr>
        <p:spPr>
          <a:xfrm rot="16200000" flipH="1">
            <a:off x="4427984" y="2762253"/>
            <a:ext cx="288032" cy="434915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3905568" y="5507940"/>
            <a:ext cx="133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Zeugnisnote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539552" y="3014360"/>
            <a:ext cx="2202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50% mündliche Leistung</a:t>
            </a:r>
            <a:endParaRPr lang="de-DE" sz="1600" dirty="0"/>
          </a:p>
        </p:txBody>
      </p:sp>
      <p:sp>
        <p:nvSpPr>
          <p:cNvPr id="19" name="Textfeld 18"/>
          <p:cNvSpPr txBox="1"/>
          <p:nvPr/>
        </p:nvSpPr>
        <p:spPr>
          <a:xfrm>
            <a:off x="539552" y="3897230"/>
            <a:ext cx="2240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50% schriftliche Leistung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5309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CCC4AA8E-1FB7-494B-9047-9A2B8EA5CC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08720"/>
            <a:ext cx="6203032" cy="288032"/>
          </a:xfrm>
        </p:spPr>
        <p:txBody>
          <a:bodyPr/>
          <a:lstStyle/>
          <a:p>
            <a:r>
              <a:rPr lang="de-DE" sz="1800" dirty="0" smtClean="0">
                <a:solidFill>
                  <a:schemeClr val="tx2">
                    <a:satMod val="200000"/>
                  </a:schemeClr>
                </a:solidFill>
                <a:latin typeface="+mn-lt"/>
              </a:rPr>
              <a:t>Ermittlung der Gesamtleistung</a:t>
            </a:r>
            <a:endParaRPr lang="de-DE" sz="1800" dirty="0">
              <a:latin typeface="+mn-l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9" t="16090" r="14493" b="19547"/>
          <a:stretch/>
        </p:blipFill>
        <p:spPr>
          <a:xfrm>
            <a:off x="2545311" y="3634459"/>
            <a:ext cx="1080120" cy="86409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9" t="16090" r="14493" b="19547"/>
          <a:stretch/>
        </p:blipFill>
        <p:spPr>
          <a:xfrm>
            <a:off x="2545311" y="2757203"/>
            <a:ext cx="1080120" cy="86409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9" t="16090" r="14493" b="19547"/>
          <a:stretch/>
        </p:blipFill>
        <p:spPr>
          <a:xfrm>
            <a:off x="4955061" y="3634459"/>
            <a:ext cx="1080120" cy="864097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281401" y="2090167"/>
            <a:ext cx="1607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Prüfungsfächer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795763" y="2090167"/>
            <a:ext cx="1398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Nebenfächer</a:t>
            </a:r>
            <a:endParaRPr lang="de-DE" dirty="0"/>
          </a:p>
        </p:txBody>
      </p:sp>
      <p:sp>
        <p:nvSpPr>
          <p:cNvPr id="7" name="Geschweifte Klammer rechts 6"/>
          <p:cNvSpPr/>
          <p:nvPr/>
        </p:nvSpPr>
        <p:spPr>
          <a:xfrm rot="16200000" flipH="1">
            <a:off x="4349380" y="2762253"/>
            <a:ext cx="288032" cy="434915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671632" y="5507940"/>
            <a:ext cx="1643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Gesamtleistung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257319" y="3435868"/>
            <a:ext cx="2208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</a:t>
            </a:r>
            <a:r>
              <a:rPr lang="de-DE" dirty="0" smtClean="0"/>
              <a:t>oppelte Gewichtung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6801203" y="3435868"/>
            <a:ext cx="216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einfache Gewichtung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13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CCC4AA8E-1FB7-494B-9047-9A2B8EA5CC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08720"/>
            <a:ext cx="6203032" cy="288032"/>
          </a:xfrm>
        </p:spPr>
        <p:txBody>
          <a:bodyPr/>
          <a:lstStyle/>
          <a:p>
            <a:r>
              <a:rPr lang="de-DE" sz="1800" dirty="0" smtClean="0">
                <a:solidFill>
                  <a:schemeClr val="tx2">
                    <a:satMod val="200000"/>
                  </a:schemeClr>
                </a:solidFill>
                <a:latin typeface="+mn-lt"/>
              </a:rPr>
              <a:t>Zulassungsvoraussetzungen – GOS / BG -</a:t>
            </a:r>
            <a:endParaRPr lang="de-DE" sz="1800" dirty="0">
              <a:latin typeface="+mn-lt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82236"/>
              </p:ext>
            </p:extLst>
          </p:nvPr>
        </p:nvGraphicFramePr>
        <p:xfrm>
          <a:off x="1223628" y="1916833"/>
          <a:ext cx="6696744" cy="42782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414014374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611669582"/>
                    </a:ext>
                  </a:extLst>
                </a:gridCol>
              </a:tblGrid>
              <a:tr h="868050">
                <a:tc>
                  <a:txBody>
                    <a:bodyPr/>
                    <a:lstStyle/>
                    <a:p>
                      <a:pPr lvl="0" algn="l"/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Qualifizierter Realschulabschluss</a:t>
                      </a:r>
                    </a:p>
                    <a:p>
                      <a:pPr lvl="0" algn="l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§59 VOBGM</a:t>
                      </a:r>
                      <a:endParaRPr lang="de-DE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Oberstufenverordnung</a:t>
                      </a:r>
                    </a:p>
                    <a:p>
                      <a:pPr lvl="0" algn="l"/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§2 OAVO</a:t>
                      </a:r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84247"/>
                  </a:ext>
                </a:extLst>
              </a:tr>
              <a:tr h="2077120"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/>
                        <a:t>Deutsch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/>
                        <a:t>Mathematik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/>
                        <a:t>1. Fremdsprache</a:t>
                      </a:r>
                    </a:p>
                    <a:p>
                      <a:pPr marL="0" lvl="0" indent="0" algn="l">
                        <a:buNone/>
                      </a:pPr>
                      <a:endParaRPr lang="de-DE" sz="1600" dirty="0" smtClean="0"/>
                    </a:p>
                    <a:p>
                      <a:pPr marL="0" lvl="0" indent="0" algn="l">
                        <a:buNone/>
                      </a:pPr>
                      <a:endParaRPr lang="de-DE" sz="1600" dirty="0" smtClean="0"/>
                    </a:p>
                    <a:p>
                      <a:pPr lvl="0" algn="l"/>
                      <a:r>
                        <a:rPr lang="de-DE" sz="1600" dirty="0" smtClean="0"/>
                        <a:t> </a:t>
                      </a:r>
                      <a:r>
                        <a:rPr lang="de-DE" sz="1600" dirty="0" smtClean="0">
                          <a:latin typeface="+mn-lt"/>
                          <a:cs typeface="Arial" panose="020B0604020202020204" pitchFamily="34" charset="0"/>
                        </a:rPr>
                        <a:t>ø besser als befriedigend </a:t>
                      </a:r>
                      <a:r>
                        <a:rPr lang="de-DE" sz="1600" dirty="0" smtClean="0">
                          <a:latin typeface="+mn-lt"/>
                        </a:rPr>
                        <a:t>(</a:t>
                      </a:r>
                      <a:r>
                        <a:rPr lang="de-DE" sz="1600" dirty="0" smtClean="0">
                          <a:latin typeface="+mn-lt"/>
                          <a:cs typeface="Arial" panose="020B0604020202020204" pitchFamily="34" charset="0"/>
                        </a:rPr>
                        <a:t>&lt; 3,0)</a:t>
                      </a:r>
                      <a:endParaRPr lang="de-DE" sz="16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Deutsch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Mathematik,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1. Fremdsprache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="1" dirty="0" smtClean="0"/>
                        <a:t>Naturwissenschaft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+mn-lt"/>
                          <a:cs typeface="Arial" panose="020B0604020202020204" pitchFamily="34" charset="0"/>
                        </a:rPr>
                        <a:t>ø besser als befriedigend </a:t>
                      </a:r>
                      <a:r>
                        <a:rPr lang="de-DE" sz="1600" dirty="0" smtClean="0">
                          <a:latin typeface="+mn-lt"/>
                        </a:rPr>
                        <a:t>(</a:t>
                      </a:r>
                      <a:r>
                        <a:rPr lang="de-DE" sz="1600" dirty="0" smtClean="0">
                          <a:latin typeface="+mn-lt"/>
                          <a:cs typeface="Arial" panose="020B0604020202020204" pitchFamily="34" charset="0"/>
                        </a:rPr>
                        <a:t>&lt; 3,0)</a:t>
                      </a:r>
                      <a:endParaRPr lang="de-DE" sz="160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/>
                    </a:p>
                    <a:p>
                      <a:pPr algn="l"/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59102"/>
                  </a:ext>
                </a:extLst>
              </a:tr>
              <a:tr h="1333077"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 smtClean="0"/>
                        <a:t>übrige </a:t>
                      </a:r>
                      <a:r>
                        <a:rPr lang="de-DE" sz="1600" smtClean="0"/>
                        <a:t>Fächer </a:t>
                      </a:r>
                      <a:endParaRPr lang="de-DE" sz="1600" smtClean="0"/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de-DE" sz="1600" dirty="0" smtClean="0"/>
                    </a:p>
                    <a:p>
                      <a:pPr lvl="0" algn="l"/>
                      <a:endParaRPr lang="de-DE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 </a:t>
                      </a:r>
                      <a:r>
                        <a:rPr lang="de-DE" sz="1600" dirty="0" smtClean="0">
                          <a:latin typeface="+mn-lt"/>
                          <a:cs typeface="Arial" panose="020B0604020202020204" pitchFamily="34" charset="0"/>
                        </a:rPr>
                        <a:t>ø besser als befriedigend </a:t>
                      </a:r>
                      <a:r>
                        <a:rPr lang="de-DE" sz="1600" dirty="0" smtClean="0">
                          <a:latin typeface="+mn-lt"/>
                        </a:rPr>
                        <a:t>(</a:t>
                      </a:r>
                      <a:r>
                        <a:rPr lang="de-DE" sz="1600" dirty="0" smtClean="0">
                          <a:latin typeface="+mn-lt"/>
                          <a:cs typeface="Arial" panose="020B0604020202020204" pitchFamily="34" charset="0"/>
                        </a:rPr>
                        <a:t>&lt; 3,0)</a:t>
                      </a:r>
                      <a:endParaRPr lang="de-DE" sz="1600" dirty="0" smtClean="0">
                        <a:latin typeface="+mn-lt"/>
                      </a:endParaRPr>
                    </a:p>
                    <a:p>
                      <a:pPr lvl="0" algn="l"/>
                      <a:endParaRPr lang="de-D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übrige Fächer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Empfehlung der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dirty="0" smtClean="0"/>
                        <a:t>Klassenkonferenz</a:t>
                      </a:r>
                      <a:endParaRPr lang="de-DE" sz="1600" dirty="0" smtClean="0"/>
                    </a:p>
                    <a:p>
                      <a:pPr algn="l"/>
                      <a:endParaRPr lang="de-DE" sz="1600" dirty="0" smtClean="0"/>
                    </a:p>
                    <a:p>
                      <a:pPr algn="l"/>
                      <a:r>
                        <a:rPr lang="de-DE" sz="1600" dirty="0" smtClean="0">
                          <a:latin typeface="+mn-lt"/>
                          <a:cs typeface="Arial" panose="020B0604020202020204" pitchFamily="34" charset="0"/>
                        </a:rPr>
                        <a:t>ø besser als befriedigend </a:t>
                      </a:r>
                      <a:r>
                        <a:rPr lang="de-DE" sz="1600" dirty="0" smtClean="0">
                          <a:latin typeface="+mn-lt"/>
                        </a:rPr>
                        <a:t>(</a:t>
                      </a:r>
                      <a:r>
                        <a:rPr lang="de-DE" sz="1600" dirty="0" smtClean="0">
                          <a:latin typeface="+mn-lt"/>
                          <a:cs typeface="Arial" panose="020B0604020202020204" pitchFamily="34" charset="0"/>
                        </a:rPr>
                        <a:t>&lt; 3,0)</a:t>
                      </a:r>
                      <a:endParaRPr lang="de-D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737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2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BBAE6A66-A665-412E-987B-DEFFE13363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10243" name="Inhaltsplatzhalter 2">
            <a:extLst>
              <a:ext uri="{FF2B5EF4-FFF2-40B4-BE49-F238E27FC236}">
                <a16:creationId xmlns:a16="http://schemas.microsoft.com/office/drawing/2014/main" id="{1E2AFEA3-4B92-48E1-A98A-E77992B6839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83771" y="1003126"/>
            <a:ext cx="6202363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Prüfungsbestandteile</a:t>
            </a:r>
          </a:p>
          <a:p>
            <a:pPr eaLnBrk="1" hangingPunct="1"/>
            <a:endParaRPr lang="de-DE" altLang="de-DE" sz="1800" dirty="0">
              <a:solidFill>
                <a:schemeClr val="tx1"/>
              </a:solidFill>
            </a:endParaRPr>
          </a:p>
        </p:txBody>
      </p:sp>
      <p:sp>
        <p:nvSpPr>
          <p:cNvPr id="12" name="Inhaltsplatzhalter 6">
            <a:extLst>
              <a:ext uri="{FF2B5EF4-FFF2-40B4-BE49-F238E27FC236}">
                <a16:creationId xmlns:a16="http://schemas.microsoft.com/office/drawing/2014/main" id="{69FCDCC9-9CA0-420A-9979-B9D0055E6640}"/>
              </a:ext>
            </a:extLst>
          </p:cNvPr>
          <p:cNvSpPr>
            <a:spLocks noGrp="1"/>
          </p:cNvSpPr>
          <p:nvPr>
            <p:ph idx="13"/>
          </p:nvPr>
        </p:nvSpPr>
        <p:spPr bwMode="auto">
          <a:xfrm>
            <a:off x="483771" y="1916832"/>
            <a:ext cx="8229600" cy="3673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r>
              <a:rPr lang="de-DE" altLang="de-DE" dirty="0">
                <a:latin typeface="+mn-lt"/>
              </a:rPr>
              <a:t>I. Hausarbeit mit Präsentation</a:t>
            </a: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r>
              <a:rPr lang="de-DE" altLang="de-DE" dirty="0">
                <a:latin typeface="+mn-lt"/>
              </a:rPr>
              <a:t>		Fach aus dem Pflichtunterricht</a:t>
            </a: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r>
              <a:rPr lang="de-DE" altLang="de-DE" dirty="0">
                <a:latin typeface="+mn-lt"/>
              </a:rPr>
              <a:t>II. Schriftliche Prüfung in den Hauptfächern</a:t>
            </a: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r>
              <a:rPr lang="de-DE" altLang="de-DE" dirty="0">
                <a:latin typeface="+mn-lt"/>
              </a:rPr>
              <a:t>		Deutsch</a:t>
            </a:r>
          </a:p>
          <a:p>
            <a:pPr eaLnBrk="1" hangingPunct="1"/>
            <a:r>
              <a:rPr lang="de-DE" altLang="de-DE" dirty="0">
                <a:latin typeface="+mn-lt"/>
              </a:rPr>
              <a:t>		Englisch</a:t>
            </a:r>
          </a:p>
          <a:p>
            <a:pPr eaLnBrk="1" hangingPunct="1"/>
            <a:r>
              <a:rPr lang="de-DE" altLang="de-DE" dirty="0">
                <a:latin typeface="+mn-lt"/>
              </a:rPr>
              <a:t>		Mathematik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75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BBAE6A66-A665-412E-987B-DEFFE13363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10243" name="Inhaltsplatzhalter 2">
            <a:extLst>
              <a:ext uri="{FF2B5EF4-FFF2-40B4-BE49-F238E27FC236}">
                <a16:creationId xmlns:a16="http://schemas.microsoft.com/office/drawing/2014/main" id="{1E2AFEA3-4B92-48E1-A98A-E77992B6839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83771" y="1003126"/>
            <a:ext cx="6202363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Anfertigung der Hausarbeit / Präsentation</a:t>
            </a:r>
          </a:p>
          <a:p>
            <a:pPr eaLnBrk="1" hangingPunct="1"/>
            <a:endParaRPr lang="de-DE" altLang="de-DE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411178823"/>
              </p:ext>
            </p:extLst>
          </p:nvPr>
        </p:nvGraphicFramePr>
        <p:xfrm>
          <a:off x="179512" y="1699071"/>
          <a:ext cx="8856984" cy="3458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750401429"/>
              </p:ext>
            </p:extLst>
          </p:nvPr>
        </p:nvGraphicFramePr>
        <p:xfrm>
          <a:off x="179512" y="4147343"/>
          <a:ext cx="8784976" cy="1513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314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BBAE6A66-A665-412E-987B-DEFFE13363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10243" name="Inhaltsplatzhalter 2">
            <a:extLst>
              <a:ext uri="{FF2B5EF4-FFF2-40B4-BE49-F238E27FC236}">
                <a16:creationId xmlns:a16="http://schemas.microsoft.com/office/drawing/2014/main" id="{1E2AFEA3-4B92-48E1-A98A-E77992B6839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83771" y="1003126"/>
            <a:ext cx="6202363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Zusammensetzung der Prüfungskommission</a:t>
            </a:r>
          </a:p>
          <a:p>
            <a:pPr eaLnBrk="1" hangingPunct="1"/>
            <a:endParaRPr lang="de-DE" altLang="de-DE"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1681650"/>
              </p:ext>
            </p:extLst>
          </p:nvPr>
        </p:nvGraphicFramePr>
        <p:xfrm>
          <a:off x="1524000" y="190834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61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BBAE6A66-A665-412E-987B-DEFFE13363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10243" name="Inhaltsplatzhalter 2">
            <a:extLst>
              <a:ext uri="{FF2B5EF4-FFF2-40B4-BE49-F238E27FC236}">
                <a16:creationId xmlns:a16="http://schemas.microsoft.com/office/drawing/2014/main" id="{1E2AFEA3-4B92-48E1-A98A-E77992B6839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83771" y="1003126"/>
            <a:ext cx="6202363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Präsentation der Hausarbeit</a:t>
            </a:r>
          </a:p>
          <a:p>
            <a:pPr eaLnBrk="1" hangingPunct="1"/>
            <a:endParaRPr lang="de-DE" altLang="de-DE"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202026048"/>
              </p:ext>
            </p:extLst>
          </p:nvPr>
        </p:nvGraphicFramePr>
        <p:xfrm>
          <a:off x="611560" y="2708920"/>
          <a:ext cx="8203029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5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CCC4AA8E-1FB7-494B-9047-9A2B8EA5CC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Ermittlung der Präsentationsnote</a:t>
            </a:r>
            <a:endParaRPr lang="de-DE" sz="1800" dirty="0">
              <a:latin typeface="+mn-lt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2699792" y="1628828"/>
            <a:ext cx="3413760" cy="3413760"/>
            <a:chOff x="1224143" y="362736"/>
            <a:chExt cx="3413760" cy="3413760"/>
          </a:xfrm>
        </p:grpSpPr>
        <p:sp>
          <p:nvSpPr>
            <p:cNvPr id="20" name="Kreis 19"/>
            <p:cNvSpPr/>
            <p:nvPr/>
          </p:nvSpPr>
          <p:spPr>
            <a:xfrm>
              <a:off x="1224143" y="362736"/>
              <a:ext cx="3413760" cy="3413760"/>
            </a:xfrm>
            <a:prstGeom prst="pie">
              <a:avLst>
                <a:gd name="adj1" fmla="val 16200000"/>
                <a:gd name="adj2" fmla="val 1800000"/>
              </a:avLst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Kreis 4"/>
            <p:cNvSpPr txBox="1"/>
            <p:nvPr/>
          </p:nvSpPr>
          <p:spPr>
            <a:xfrm>
              <a:off x="2931023" y="1096114"/>
              <a:ext cx="1528348" cy="1137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700" dirty="0"/>
                <a:t>Methoden-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700" kern="1200" dirty="0" err="1"/>
                <a:t>kompetenz</a:t>
              </a:r>
              <a:endParaRPr lang="de-DE" sz="1700" kern="1200" dirty="0"/>
            </a:p>
          </p:txBody>
        </p:sp>
      </p:grpSp>
      <p:sp>
        <p:nvSpPr>
          <p:cNvPr id="17" name="Kreis 16"/>
          <p:cNvSpPr/>
          <p:nvPr/>
        </p:nvSpPr>
        <p:spPr>
          <a:xfrm>
            <a:off x="2728783" y="1636341"/>
            <a:ext cx="3413760" cy="3413760"/>
          </a:xfrm>
          <a:prstGeom prst="pie">
            <a:avLst>
              <a:gd name="adj1" fmla="val 1800000"/>
              <a:gd name="adj2" fmla="val 9000000"/>
            </a:avLst>
          </a:prstGeom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uppieren 13"/>
          <p:cNvGrpSpPr/>
          <p:nvPr/>
        </p:nvGrpSpPr>
        <p:grpSpPr>
          <a:xfrm>
            <a:off x="2742404" y="1628800"/>
            <a:ext cx="3413760" cy="3413760"/>
            <a:chOff x="1266755" y="362708"/>
            <a:chExt cx="3413760" cy="3413760"/>
          </a:xfrm>
        </p:grpSpPr>
        <p:sp>
          <p:nvSpPr>
            <p:cNvPr id="15" name="Kreis 14"/>
            <p:cNvSpPr/>
            <p:nvPr/>
          </p:nvSpPr>
          <p:spPr>
            <a:xfrm>
              <a:off x="1266755" y="362708"/>
              <a:ext cx="3413760" cy="3413760"/>
            </a:xfrm>
            <a:prstGeom prst="pie">
              <a:avLst>
                <a:gd name="adj1" fmla="val 9000000"/>
                <a:gd name="adj2" fmla="val 16200000"/>
              </a:avLst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Kreis 8"/>
            <p:cNvSpPr txBox="1"/>
            <p:nvPr/>
          </p:nvSpPr>
          <p:spPr>
            <a:xfrm>
              <a:off x="2255334" y="2436291"/>
              <a:ext cx="1447657" cy="1137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700" kern="1200" dirty="0"/>
                <a:t>Fachkompetenz</a:t>
              </a:r>
            </a:p>
          </p:txBody>
        </p:sp>
      </p:grpSp>
      <p:sp>
        <p:nvSpPr>
          <p:cNvPr id="22" name="Kreis 6"/>
          <p:cNvSpPr txBox="1"/>
          <p:nvPr/>
        </p:nvSpPr>
        <p:spPr>
          <a:xfrm>
            <a:off x="2843722" y="2402846"/>
            <a:ext cx="1544320" cy="10566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590" tIns="21590" rIns="21590" bIns="2159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/>
              <a:t>Persönliche 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kern="1200" dirty="0"/>
              <a:t>Kompetenz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796204" y="5083200"/>
            <a:ext cx="4373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57350" lvl="3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/>
              <a:t>Inhalt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/>
              <a:t>Fachgerechte Vorgehensweise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/>
              <a:t>Qualität der Ergebnisse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932040" y="258330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57350" lvl="3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/>
              <a:t>Medieneinsatz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/>
              <a:t>Methodenauswahl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-833714" y="262232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57350" lvl="3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/>
              <a:t>Ausdrucksfähigkeit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</a:pPr>
            <a:r>
              <a:rPr lang="de-DE" altLang="de-DE" sz="1600" dirty="0"/>
              <a:t>Freies Reden</a:t>
            </a:r>
          </a:p>
        </p:txBody>
      </p:sp>
    </p:spTree>
    <p:extLst>
      <p:ext uri="{BB962C8B-B14F-4D97-AF65-F5344CB8AC3E}">
        <p14:creationId xmlns:p14="http://schemas.microsoft.com/office/powerpoint/2010/main" val="34711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CCC4AA8E-1FB7-494B-9047-9A2B8EA5CC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08720"/>
            <a:ext cx="6203032" cy="288032"/>
          </a:xfrm>
        </p:spPr>
        <p:txBody>
          <a:bodyPr/>
          <a:lstStyle/>
          <a:p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Termine</a:t>
            </a:r>
            <a:r>
              <a:rPr lang="de-DE" sz="18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für die Abschlussprüfungen</a:t>
            </a:r>
            <a:endParaRPr lang="de-DE" sz="1800" dirty="0">
              <a:latin typeface="+mn-lt"/>
            </a:endParaRPr>
          </a:p>
        </p:txBody>
      </p:sp>
      <p:graphicFrame>
        <p:nvGraphicFramePr>
          <p:cNvPr id="23" name="Diagramm 22"/>
          <p:cNvGraphicFramePr/>
          <p:nvPr>
            <p:extLst>
              <p:ext uri="{D42A27DB-BD31-4B8C-83A1-F6EECF244321}">
                <p14:modId xmlns:p14="http://schemas.microsoft.com/office/powerpoint/2010/main" val="2889863263"/>
              </p:ext>
            </p:extLst>
          </p:nvPr>
        </p:nvGraphicFramePr>
        <p:xfrm>
          <a:off x="457200" y="1753947"/>
          <a:ext cx="8203029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uppieren 23"/>
          <p:cNvGrpSpPr/>
          <p:nvPr/>
        </p:nvGrpSpPr>
        <p:grpSpPr>
          <a:xfrm>
            <a:off x="472889" y="4490074"/>
            <a:ext cx="2927936" cy="1171174"/>
            <a:chOff x="2403" y="602544"/>
            <a:chExt cx="2927936" cy="1171174"/>
          </a:xfrm>
        </p:grpSpPr>
        <p:sp>
          <p:nvSpPr>
            <p:cNvPr id="31" name="Chevron 30"/>
            <p:cNvSpPr/>
            <p:nvPr/>
          </p:nvSpPr>
          <p:spPr>
            <a:xfrm>
              <a:off x="2403" y="602544"/>
              <a:ext cx="2927936" cy="1171174"/>
            </a:xfrm>
            <a:prstGeom prst="chevron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Chevron 4"/>
            <p:cNvSpPr txBox="1"/>
            <p:nvPr/>
          </p:nvSpPr>
          <p:spPr>
            <a:xfrm>
              <a:off x="587990" y="602544"/>
              <a:ext cx="1756762" cy="11711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kern="1200" dirty="0"/>
                <a:t>Deutsch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dirty="0" smtClean="0"/>
                <a:t>15</a:t>
              </a:r>
              <a:r>
                <a:rPr lang="de-DE" sz="1600" kern="1200" dirty="0" smtClean="0"/>
                <a:t>.05.2018</a:t>
              </a:r>
              <a:endParaRPr lang="de-DE" sz="1600" kern="1200" dirty="0"/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kern="1200" dirty="0"/>
                <a:t>180 min</a:t>
              </a: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3108032" y="4490074"/>
            <a:ext cx="2927936" cy="1171174"/>
            <a:chOff x="2637546" y="602544"/>
            <a:chExt cx="2927936" cy="1171174"/>
          </a:xfrm>
        </p:grpSpPr>
        <p:sp>
          <p:nvSpPr>
            <p:cNvPr id="29" name="Chevron 28"/>
            <p:cNvSpPr/>
            <p:nvPr/>
          </p:nvSpPr>
          <p:spPr>
            <a:xfrm>
              <a:off x="2637546" y="602544"/>
              <a:ext cx="2927936" cy="1171174"/>
            </a:xfrm>
            <a:prstGeom prst="chevron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Chevron 6"/>
            <p:cNvSpPr txBox="1"/>
            <p:nvPr/>
          </p:nvSpPr>
          <p:spPr>
            <a:xfrm>
              <a:off x="3223133" y="602544"/>
              <a:ext cx="1756762" cy="11711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kern="1200" dirty="0"/>
                <a:t>Englisch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dirty="0" smtClean="0"/>
                <a:t>16</a:t>
              </a:r>
              <a:r>
                <a:rPr lang="de-DE" sz="1600" kern="1200" dirty="0" smtClean="0"/>
                <a:t>.05.2018</a:t>
              </a:r>
              <a:endParaRPr lang="de-DE" sz="1600" kern="1200" dirty="0"/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kern="1200" dirty="0"/>
                <a:t>135 min</a:t>
              </a: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743175" y="4490074"/>
            <a:ext cx="2927936" cy="1171174"/>
            <a:chOff x="5272689" y="602544"/>
            <a:chExt cx="2927936" cy="1171174"/>
          </a:xfrm>
        </p:grpSpPr>
        <p:sp>
          <p:nvSpPr>
            <p:cNvPr id="27" name="Chevron 26"/>
            <p:cNvSpPr/>
            <p:nvPr/>
          </p:nvSpPr>
          <p:spPr>
            <a:xfrm>
              <a:off x="5272689" y="602544"/>
              <a:ext cx="2927936" cy="1171174"/>
            </a:xfrm>
            <a:prstGeom prst="chevron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Chevron 8"/>
            <p:cNvSpPr txBox="1"/>
            <p:nvPr/>
          </p:nvSpPr>
          <p:spPr>
            <a:xfrm>
              <a:off x="5858276" y="602544"/>
              <a:ext cx="1756762" cy="11711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kern="1200" dirty="0"/>
                <a:t>Mathematik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dirty="0" smtClean="0"/>
                <a:t>17</a:t>
              </a:r>
              <a:r>
                <a:rPr lang="de-DE" sz="1600" kern="1200" dirty="0" smtClean="0"/>
                <a:t>.05.2018</a:t>
              </a:r>
              <a:endParaRPr lang="de-DE" sz="1600" kern="1200" dirty="0"/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kern="1200" dirty="0"/>
                <a:t>135 min</a:t>
              </a: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457200" y="1725786"/>
            <a:ext cx="3308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Landeseinheitliche Haupttermine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57200" y="3861048"/>
            <a:ext cx="3214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Landeseinheitliche Nachtermine</a:t>
            </a:r>
          </a:p>
        </p:txBody>
      </p:sp>
    </p:spTree>
    <p:extLst>
      <p:ext uri="{BB962C8B-B14F-4D97-AF65-F5344CB8AC3E}">
        <p14:creationId xmlns:p14="http://schemas.microsoft.com/office/powerpoint/2010/main" val="5843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CCC4AA8E-1FB7-494B-9047-9A2B8EA5CC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08720"/>
            <a:ext cx="6203032" cy="288032"/>
          </a:xfrm>
        </p:spPr>
        <p:txBody>
          <a:bodyPr/>
          <a:lstStyle/>
          <a:p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Anzahl der schriftlichen Arbeiten</a:t>
            </a:r>
            <a:endParaRPr lang="de-DE" sz="1800" dirty="0">
              <a:latin typeface="+mn-lt"/>
            </a:endParaRP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251225628"/>
              </p:ext>
            </p:extLst>
          </p:nvPr>
        </p:nvGraphicFramePr>
        <p:xfrm>
          <a:off x="483771" y="2708920"/>
          <a:ext cx="8203029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CCC4AA8E-1FB7-494B-9047-9A2B8EA5CC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4813"/>
            <a:ext cx="620236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de-DE" altLang="de-DE" sz="1400" dirty="0">
                <a:solidFill>
                  <a:srgbClr val="1E3264"/>
                </a:solidFill>
                <a:ea typeface="Calibri" panose="020F0502020204030204" pitchFamily="34" charset="0"/>
              </a:rPr>
              <a:t>Elisabethenschule Hofheim am Taunus</a:t>
            </a:r>
            <a:r>
              <a:rPr lang="de-DE" altLang="de-DE" sz="1400" b="0" dirty="0">
                <a:solidFill>
                  <a:schemeClr val="tx1"/>
                </a:solidFill>
              </a:rPr>
              <a:t/>
            </a:r>
            <a:br>
              <a:rPr lang="de-DE" altLang="de-DE" sz="1400" b="0" dirty="0">
                <a:solidFill>
                  <a:schemeClr val="tx1"/>
                </a:solidFill>
              </a:rPr>
            </a:b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Staatlich anerkannte Realschule</a:t>
            </a:r>
            <a:r>
              <a:rPr lang="de-DE" altLang="de-DE" sz="1400" dirty="0"/>
              <a:t> 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in freier Tr</a:t>
            </a:r>
            <a:r>
              <a:rPr lang="de-DE" altLang="de-DE" sz="1400" b="0" dirty="0">
                <a:solidFill>
                  <a:srgbClr val="7D878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sz="1400" b="0" dirty="0">
                <a:solidFill>
                  <a:srgbClr val="7D878C"/>
                </a:solidFill>
                <a:ea typeface="Calibri" panose="020F0502020204030204" pitchFamily="34" charset="0"/>
              </a:rPr>
              <a:t>gerschaft</a:t>
            </a:r>
            <a:endParaRPr lang="de-DE" altLang="de-DE" sz="14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08720"/>
            <a:ext cx="6203032" cy="288032"/>
          </a:xfrm>
        </p:spPr>
        <p:txBody>
          <a:bodyPr/>
          <a:lstStyle/>
          <a:p>
            <a:r>
              <a:rPr lang="de-DE" sz="1800" dirty="0">
                <a:solidFill>
                  <a:schemeClr val="tx2">
                    <a:satMod val="200000"/>
                  </a:schemeClr>
                </a:solidFill>
                <a:latin typeface="+mn-lt"/>
              </a:rPr>
              <a:t>Ermittlung der Zeugnisnote 10. Klasse 2. Halbjahr</a:t>
            </a:r>
            <a:endParaRPr lang="de-DE" sz="1800" dirty="0">
              <a:latin typeface="+mn-lt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9" t="16090" r="14493" b="19547"/>
          <a:stretch/>
        </p:blipFill>
        <p:spPr>
          <a:xfrm>
            <a:off x="2780402" y="3417428"/>
            <a:ext cx="1080120" cy="86409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9" t="16090" r="14493" b="19547"/>
          <a:stretch/>
        </p:blipFill>
        <p:spPr>
          <a:xfrm>
            <a:off x="5225130" y="3417428"/>
            <a:ext cx="1080120" cy="864097"/>
          </a:xfrm>
          <a:prstGeom prst="rect">
            <a:avLst/>
          </a:prstGeom>
        </p:spPr>
      </p:pic>
      <p:sp>
        <p:nvSpPr>
          <p:cNvPr id="15" name="Geschweifte Klammer rechts 14"/>
          <p:cNvSpPr/>
          <p:nvPr/>
        </p:nvSpPr>
        <p:spPr>
          <a:xfrm rot="16200000" flipH="1">
            <a:off x="4427984" y="2545222"/>
            <a:ext cx="288032" cy="434915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3905568" y="5290909"/>
            <a:ext cx="133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Zeugnisnote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4664119" y="2801407"/>
            <a:ext cx="2202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50% mündliche Leistung</a:t>
            </a:r>
            <a:endParaRPr lang="de-DE" sz="1600" dirty="0"/>
          </a:p>
        </p:txBody>
      </p:sp>
      <p:sp>
        <p:nvSpPr>
          <p:cNvPr id="19" name="Textfeld 18"/>
          <p:cNvSpPr txBox="1"/>
          <p:nvPr/>
        </p:nvSpPr>
        <p:spPr>
          <a:xfrm>
            <a:off x="2200155" y="2780928"/>
            <a:ext cx="2240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50% schriftliche Leistung</a:t>
            </a:r>
            <a:endParaRPr lang="de-DE" sz="1600" dirty="0"/>
          </a:p>
        </p:txBody>
      </p:sp>
      <p:sp>
        <p:nvSpPr>
          <p:cNvPr id="2" name="Textfeld 1"/>
          <p:cNvSpPr txBox="1"/>
          <p:nvPr/>
        </p:nvSpPr>
        <p:spPr>
          <a:xfrm>
            <a:off x="827584" y="3551490"/>
            <a:ext cx="1813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Klassenarbeit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Vergleichsarbeit</a:t>
            </a:r>
            <a:endParaRPr lang="de-DE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3158856" y="1988840"/>
            <a:ext cx="2826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Hauptfächer</a:t>
            </a:r>
          </a:p>
          <a:p>
            <a:r>
              <a:rPr lang="de-DE" sz="1400" dirty="0" smtClean="0"/>
              <a:t>(Mathematik, Deutsch und Englisch)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171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rnbacher Grupp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</Words>
  <Application>Microsoft Office PowerPoint</Application>
  <PresentationFormat>Bildschirmpräsentation 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Adobe Fan Heiti Std B</vt:lpstr>
      <vt:lpstr>Arial</vt:lpstr>
      <vt:lpstr>Calibri</vt:lpstr>
      <vt:lpstr>Dernbacher Gruppe</vt:lpstr>
      <vt:lpstr>Informationsveranstaltung 10. Klasse</vt:lpstr>
      <vt:lpstr>Elisabethenschule Hofheim am Taunus Staatlich anerkannte Realschule in freier Trägerschaft</vt:lpstr>
      <vt:lpstr>Elisabethenschule Hofheim am Taunus Staatlich anerkannte Realschule in freier Trägerschaft</vt:lpstr>
      <vt:lpstr>Elisabethenschule Hofheim am Taunus Staatlich anerkannte Realschule in freier Trägerschaft</vt:lpstr>
      <vt:lpstr>Elisabethenschule Hofheim am Taunus Staatlich anerkannte Realschule in freier Trägerschaft</vt:lpstr>
      <vt:lpstr>Elisabethenschule Hofheim am Taunus Staatlich anerkannte Realschule in freier Trägerschaft</vt:lpstr>
      <vt:lpstr>Elisabethenschule Hofheim am Taunus Staatlich anerkannte Realschule in freier Trägerschaft</vt:lpstr>
      <vt:lpstr>Elisabethenschule Hofheim am Taunus Staatlich anerkannte Realschule in freier Trägerschaft</vt:lpstr>
      <vt:lpstr>Elisabethenschule Hofheim am Taunus Staatlich anerkannte Realschule in freier Trägerschaft</vt:lpstr>
      <vt:lpstr>Elisabethenschule Hofheim am Taunus Staatlich anerkannte Realschule in freier Trägerschaft</vt:lpstr>
      <vt:lpstr>Elisabethenschule Hofheim am Taunus Staatlich anerkannte Realschule in freier Trägerschaft</vt:lpstr>
      <vt:lpstr>Elisabethenschule Hofheim am Taunus Staatlich anerkannte Realschule in freier Trägerschaft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Steffens</dc:creator>
  <cp:lastModifiedBy>ochmann</cp:lastModifiedBy>
  <cp:revision>96</cp:revision>
  <dcterms:created xsi:type="dcterms:W3CDTF">2012-11-23T10:46:05Z</dcterms:created>
  <dcterms:modified xsi:type="dcterms:W3CDTF">2017-09-21T08:57:47Z</dcterms:modified>
</cp:coreProperties>
</file>